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9"/>
  </p:notesMasterIdLst>
  <p:sldIdLst>
    <p:sldId id="256" r:id="rId2"/>
    <p:sldId id="258" r:id="rId3"/>
    <p:sldId id="259" r:id="rId4"/>
    <p:sldId id="260" r:id="rId5"/>
    <p:sldId id="384" r:id="rId6"/>
    <p:sldId id="261" r:id="rId7"/>
    <p:sldId id="385" r:id="rId8"/>
    <p:sldId id="386" r:id="rId9"/>
    <p:sldId id="262" r:id="rId10"/>
    <p:sldId id="388" r:id="rId11"/>
    <p:sldId id="389" r:id="rId12"/>
    <p:sldId id="390" r:id="rId13"/>
    <p:sldId id="395" r:id="rId14"/>
    <p:sldId id="391" r:id="rId15"/>
    <p:sldId id="392" r:id="rId16"/>
    <p:sldId id="393" r:id="rId17"/>
    <p:sldId id="394" r:id="rId18"/>
    <p:sldId id="419" r:id="rId19"/>
    <p:sldId id="403" r:id="rId20"/>
    <p:sldId id="404" r:id="rId21"/>
    <p:sldId id="405" r:id="rId22"/>
    <p:sldId id="387" r:id="rId23"/>
    <p:sldId id="408" r:id="rId24"/>
    <p:sldId id="409" r:id="rId25"/>
    <p:sldId id="406" r:id="rId26"/>
    <p:sldId id="402" r:id="rId27"/>
    <p:sldId id="407" r:id="rId28"/>
    <p:sldId id="410" r:id="rId29"/>
    <p:sldId id="411" r:id="rId30"/>
    <p:sldId id="412" r:id="rId31"/>
    <p:sldId id="413" r:id="rId32"/>
    <p:sldId id="414" r:id="rId33"/>
    <p:sldId id="415" r:id="rId34"/>
    <p:sldId id="416" r:id="rId35"/>
    <p:sldId id="417" r:id="rId36"/>
    <p:sldId id="418" r:id="rId37"/>
    <p:sldId id="268" r:id="rId38"/>
  </p:sldIdLst>
  <p:sldSz cx="12192000" cy="6858000"/>
  <p:notesSz cx="6858000" cy="9144000"/>
  <p:defaultTex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buSina" initials="A" lastIdx="2" clrIdx="0">
    <p:extLst>
      <p:ext uri="{19B8F6BF-5375-455C-9EA6-DF929625EA0E}">
        <p15:presenceInfo xmlns:p15="http://schemas.microsoft.com/office/powerpoint/2012/main" userId="AbuSina"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A4444"/>
    <a:srgbClr val="FF9797"/>
    <a:srgbClr val="FF6D6D"/>
    <a:srgbClr val="D9D9D9"/>
    <a:srgbClr val="FFFFFF"/>
    <a:srgbClr val="ECECEC"/>
    <a:srgbClr val="FB6C6C"/>
    <a:srgbClr val="595959"/>
    <a:srgbClr val="BFBFBF"/>
    <a:srgbClr val="A6A6A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251" autoAdjust="0"/>
    <p:restoredTop sz="94660"/>
  </p:normalViewPr>
  <p:slideViewPr>
    <p:cSldViewPr snapToGrid="0">
      <p:cViewPr varScale="1">
        <p:scale>
          <a:sx n="117" d="100"/>
          <a:sy n="117" d="100"/>
        </p:scale>
        <p:origin x="440" y="176"/>
      </p:cViewPr>
      <p:guideLst>
        <p:guide orient="horz" pos="2160"/>
        <p:guide pos="3840"/>
      </p:guideLst>
    </p:cSldViewPr>
  </p:slideViewPr>
  <p:notesTextViewPr>
    <p:cViewPr>
      <p:scale>
        <a:sx n="3" d="2"/>
        <a:sy n="3" d="2"/>
      </p:scale>
      <p:origin x="0" y="0"/>
    </p:cViewPr>
  </p:notesTextViewPr>
  <p:sorterViewPr>
    <p:cViewPr>
      <p:scale>
        <a:sx n="60" d="100"/>
        <a:sy n="60" d="100"/>
      </p:scale>
      <p:origin x="0" y="-11298"/>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d-ID"/>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8B7FE39-E206-4B27-9658-957DE19B1AAD}" type="datetimeFigureOut">
              <a:rPr lang="id-ID" smtClean="0"/>
              <a:pPr/>
              <a:t>05/12/18</a:t>
            </a:fld>
            <a:endParaRPr lang="id-ID"/>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d-ID"/>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d-ID"/>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6C6A3E7-7B0A-43E6-AF50-B970C3A8BCF7}" type="slidenum">
              <a:rPr lang="id-ID" smtClean="0"/>
              <a:pPr/>
              <a:t>‹#›</a:t>
            </a:fld>
            <a:endParaRPr lang="id-ID"/>
          </a:p>
        </p:txBody>
      </p:sp>
    </p:spTree>
    <p:extLst>
      <p:ext uri="{BB962C8B-B14F-4D97-AF65-F5344CB8AC3E}">
        <p14:creationId xmlns:p14="http://schemas.microsoft.com/office/powerpoint/2010/main" val="13418182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Black-1">
    <p:spTree>
      <p:nvGrpSpPr>
        <p:cNvPr id="1" name=""/>
        <p:cNvGrpSpPr/>
        <p:nvPr/>
      </p:nvGrpSpPr>
      <p:grpSpPr>
        <a:xfrm>
          <a:off x="0" y="0"/>
          <a:ext cx="0" cy="0"/>
          <a:chOff x="0" y="0"/>
          <a:chExt cx="0" cy="0"/>
        </a:xfrm>
      </p:grpSpPr>
    </p:spTree>
    <p:extLst>
      <p:ext uri="{BB962C8B-B14F-4D97-AF65-F5344CB8AC3E}">
        <p14:creationId xmlns:p14="http://schemas.microsoft.com/office/powerpoint/2010/main" val="37269705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0_Blank-2">
    <p:spTree>
      <p:nvGrpSpPr>
        <p:cNvPr id="1" name=""/>
        <p:cNvGrpSpPr/>
        <p:nvPr/>
      </p:nvGrpSpPr>
      <p:grpSpPr>
        <a:xfrm>
          <a:off x="0" y="0"/>
          <a:ext cx="0" cy="0"/>
          <a:chOff x="0" y="0"/>
          <a:chExt cx="0" cy="0"/>
        </a:xfrm>
      </p:grpSpPr>
      <p:grpSp>
        <p:nvGrpSpPr>
          <p:cNvPr id="7" name="Group 6"/>
          <p:cNvGrpSpPr/>
          <p:nvPr userDrawn="1"/>
        </p:nvGrpSpPr>
        <p:grpSpPr>
          <a:xfrm>
            <a:off x="3943633" y="1565211"/>
            <a:ext cx="8733041" cy="6614959"/>
            <a:chOff x="3943629" y="1765230"/>
            <a:chExt cx="8733041" cy="6614959"/>
          </a:xfrm>
        </p:grpSpPr>
        <p:sp>
          <p:nvSpPr>
            <p:cNvPr id="8" name="Donut 7"/>
            <p:cNvSpPr/>
            <p:nvPr userDrawn="1"/>
          </p:nvSpPr>
          <p:spPr>
            <a:xfrm rot="6104502">
              <a:off x="10513894" y="4182360"/>
              <a:ext cx="1327177" cy="1327177"/>
            </a:xfrm>
            <a:prstGeom prst="donut">
              <a:avLst>
                <a:gd name="adj" fmla="val 15926"/>
              </a:avLst>
            </a:prstGeom>
            <a:solidFill>
              <a:schemeClr val="bg1">
                <a:lumMod val="95000"/>
                <a:alpha val="75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solidFill>
                  <a:schemeClr val="tx1"/>
                </a:solidFill>
              </a:endParaRPr>
            </a:p>
          </p:txBody>
        </p:sp>
        <p:sp>
          <p:nvSpPr>
            <p:cNvPr id="9" name="Donut 8"/>
            <p:cNvSpPr/>
            <p:nvPr userDrawn="1"/>
          </p:nvSpPr>
          <p:spPr>
            <a:xfrm rot="6104502">
              <a:off x="11635129" y="3232034"/>
              <a:ext cx="1041541" cy="1041541"/>
            </a:xfrm>
            <a:prstGeom prst="donut">
              <a:avLst>
                <a:gd name="adj" fmla="val 15926"/>
              </a:avLst>
            </a:prstGeom>
            <a:solidFill>
              <a:schemeClr val="bg1">
                <a:lumMod val="95000"/>
                <a:alpha val="31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solidFill>
                  <a:schemeClr val="tx1"/>
                </a:solidFill>
              </a:endParaRPr>
            </a:p>
          </p:txBody>
        </p:sp>
        <p:sp>
          <p:nvSpPr>
            <p:cNvPr id="10" name="Donut 9"/>
            <p:cNvSpPr/>
            <p:nvPr userDrawn="1"/>
          </p:nvSpPr>
          <p:spPr>
            <a:xfrm rot="6104502">
              <a:off x="4885213" y="5754088"/>
              <a:ext cx="2626101" cy="2626101"/>
            </a:xfrm>
            <a:prstGeom prst="donut">
              <a:avLst>
                <a:gd name="adj" fmla="val 15926"/>
              </a:avLst>
            </a:prstGeom>
            <a:solidFill>
              <a:schemeClr val="bg1">
                <a:lumMod val="95000"/>
                <a:alpha val="13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solidFill>
                  <a:schemeClr val="tx1"/>
                </a:solidFill>
              </a:endParaRPr>
            </a:p>
          </p:txBody>
        </p:sp>
        <p:sp>
          <p:nvSpPr>
            <p:cNvPr id="11" name="Donut 10"/>
            <p:cNvSpPr/>
            <p:nvPr userDrawn="1"/>
          </p:nvSpPr>
          <p:spPr>
            <a:xfrm rot="6104502">
              <a:off x="9890317" y="6328310"/>
              <a:ext cx="1074806" cy="1074806"/>
            </a:xfrm>
            <a:prstGeom prst="donut">
              <a:avLst>
                <a:gd name="adj" fmla="val 11712"/>
              </a:avLst>
            </a:prstGeom>
            <a:solidFill>
              <a:schemeClr val="bg1">
                <a:lumMod val="95000"/>
                <a:alpha val="54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solidFill>
                  <a:schemeClr val="tx1"/>
                </a:solidFill>
              </a:endParaRPr>
            </a:p>
          </p:txBody>
        </p:sp>
        <p:sp>
          <p:nvSpPr>
            <p:cNvPr id="12" name="Donut 11"/>
            <p:cNvSpPr/>
            <p:nvPr userDrawn="1"/>
          </p:nvSpPr>
          <p:spPr>
            <a:xfrm rot="6104502">
              <a:off x="11280398" y="2773446"/>
              <a:ext cx="835345" cy="835345"/>
            </a:xfrm>
            <a:prstGeom prst="donut">
              <a:avLst>
                <a:gd name="adj" fmla="val 11712"/>
              </a:avLst>
            </a:prstGeom>
            <a:solidFill>
              <a:schemeClr val="bg1">
                <a:lumMod val="95000"/>
                <a:alpha val="54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solidFill>
                  <a:schemeClr val="tx1"/>
                </a:solidFill>
              </a:endParaRPr>
            </a:p>
          </p:txBody>
        </p:sp>
        <p:sp>
          <p:nvSpPr>
            <p:cNvPr id="13" name="Oval 12"/>
            <p:cNvSpPr/>
            <p:nvPr userDrawn="1"/>
          </p:nvSpPr>
          <p:spPr>
            <a:xfrm rot="6104502">
              <a:off x="11255956" y="4096902"/>
              <a:ext cx="603202" cy="603202"/>
            </a:xfrm>
            <a:prstGeom prst="ellipse">
              <a:avLst/>
            </a:prstGeom>
            <a:solidFill>
              <a:schemeClr val="bg1">
                <a:lumMod val="95000"/>
                <a:alpha val="47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p>
          </p:txBody>
        </p:sp>
        <p:sp>
          <p:nvSpPr>
            <p:cNvPr id="14" name="Oval 13"/>
            <p:cNvSpPr/>
            <p:nvPr userDrawn="1"/>
          </p:nvSpPr>
          <p:spPr>
            <a:xfrm rot="6104502">
              <a:off x="10988857" y="3411415"/>
              <a:ext cx="312832" cy="312832"/>
            </a:xfrm>
            <a:prstGeom prst="ellipse">
              <a:avLst/>
            </a:prstGeom>
            <a:solidFill>
              <a:schemeClr val="bg1">
                <a:lumMod val="95000"/>
                <a:alpha val="47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p>
          </p:txBody>
        </p:sp>
        <p:sp>
          <p:nvSpPr>
            <p:cNvPr id="15" name="Donut 14"/>
            <p:cNvSpPr/>
            <p:nvPr userDrawn="1"/>
          </p:nvSpPr>
          <p:spPr>
            <a:xfrm rot="20504502">
              <a:off x="8157576" y="4967821"/>
              <a:ext cx="1778283" cy="1778283"/>
            </a:xfrm>
            <a:prstGeom prst="donut">
              <a:avLst>
                <a:gd name="adj" fmla="val 15926"/>
              </a:avLst>
            </a:prstGeom>
            <a:solidFill>
              <a:schemeClr val="bg1">
                <a:lumMod val="95000"/>
                <a:alpha val="42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solidFill>
                  <a:schemeClr val="tx1"/>
                </a:solidFill>
              </a:endParaRPr>
            </a:p>
          </p:txBody>
        </p:sp>
        <p:sp>
          <p:nvSpPr>
            <p:cNvPr id="16" name="Donut 15"/>
            <p:cNvSpPr/>
            <p:nvPr userDrawn="1"/>
          </p:nvSpPr>
          <p:spPr>
            <a:xfrm rot="20504502">
              <a:off x="5967631" y="5517505"/>
              <a:ext cx="1327177" cy="1327177"/>
            </a:xfrm>
            <a:prstGeom prst="donut">
              <a:avLst>
                <a:gd name="adj" fmla="val 15926"/>
              </a:avLst>
            </a:prstGeom>
            <a:solidFill>
              <a:schemeClr val="bg1">
                <a:lumMod val="95000"/>
                <a:alpha val="75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solidFill>
                  <a:schemeClr val="tx1"/>
                </a:solidFill>
              </a:endParaRPr>
            </a:p>
          </p:txBody>
        </p:sp>
        <p:sp>
          <p:nvSpPr>
            <p:cNvPr id="17" name="Oval 16"/>
            <p:cNvSpPr/>
            <p:nvPr userDrawn="1"/>
          </p:nvSpPr>
          <p:spPr>
            <a:xfrm rot="20504502">
              <a:off x="7106071" y="6040256"/>
              <a:ext cx="688490" cy="688490"/>
            </a:xfrm>
            <a:prstGeom prst="ellipse">
              <a:avLst/>
            </a:prstGeom>
            <a:solidFill>
              <a:schemeClr val="bg1">
                <a:lumMod val="95000"/>
                <a:alpha val="39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p>
          </p:txBody>
        </p:sp>
        <p:sp>
          <p:nvSpPr>
            <p:cNvPr id="18" name="Oval 17"/>
            <p:cNvSpPr/>
            <p:nvPr userDrawn="1"/>
          </p:nvSpPr>
          <p:spPr>
            <a:xfrm rot="20504502">
              <a:off x="8828367" y="4697538"/>
              <a:ext cx="536090" cy="536090"/>
            </a:xfrm>
            <a:prstGeom prst="ellipse">
              <a:avLst/>
            </a:prstGeom>
            <a:solidFill>
              <a:schemeClr val="bg1">
                <a:lumMod val="95000"/>
                <a:alpha val="47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p>
          </p:txBody>
        </p:sp>
        <p:sp>
          <p:nvSpPr>
            <p:cNvPr id="19" name="Donut 18"/>
            <p:cNvSpPr/>
            <p:nvPr userDrawn="1"/>
          </p:nvSpPr>
          <p:spPr>
            <a:xfrm rot="20504502">
              <a:off x="7272388" y="5137491"/>
              <a:ext cx="2626101" cy="2626101"/>
            </a:xfrm>
            <a:prstGeom prst="donut">
              <a:avLst>
                <a:gd name="adj" fmla="val 15926"/>
              </a:avLst>
            </a:prstGeom>
            <a:solidFill>
              <a:schemeClr val="bg1">
                <a:lumMod val="95000"/>
                <a:alpha val="13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solidFill>
                  <a:schemeClr val="tx1"/>
                </a:solidFill>
              </a:endParaRPr>
            </a:p>
          </p:txBody>
        </p:sp>
        <p:sp>
          <p:nvSpPr>
            <p:cNvPr id="20" name="Donut 19"/>
            <p:cNvSpPr/>
            <p:nvPr userDrawn="1"/>
          </p:nvSpPr>
          <p:spPr>
            <a:xfrm rot="20504502">
              <a:off x="9359434" y="5596700"/>
              <a:ext cx="1074806" cy="1074806"/>
            </a:xfrm>
            <a:prstGeom prst="donut">
              <a:avLst>
                <a:gd name="adj" fmla="val 11712"/>
              </a:avLst>
            </a:prstGeom>
            <a:solidFill>
              <a:schemeClr val="bg1">
                <a:lumMod val="95000"/>
                <a:alpha val="54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solidFill>
                  <a:schemeClr val="tx1"/>
                </a:solidFill>
              </a:endParaRPr>
            </a:p>
          </p:txBody>
        </p:sp>
        <p:sp>
          <p:nvSpPr>
            <p:cNvPr id="21" name="Donut 20"/>
            <p:cNvSpPr/>
            <p:nvPr userDrawn="1"/>
          </p:nvSpPr>
          <p:spPr>
            <a:xfrm rot="20504502">
              <a:off x="9482547" y="4659556"/>
              <a:ext cx="835345" cy="835345"/>
            </a:xfrm>
            <a:prstGeom prst="donut">
              <a:avLst>
                <a:gd name="adj" fmla="val 11712"/>
              </a:avLst>
            </a:prstGeom>
            <a:solidFill>
              <a:schemeClr val="bg1">
                <a:lumMod val="95000"/>
                <a:alpha val="54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solidFill>
                  <a:schemeClr val="tx1"/>
                </a:solidFill>
              </a:endParaRPr>
            </a:p>
          </p:txBody>
        </p:sp>
        <p:sp>
          <p:nvSpPr>
            <p:cNvPr id="22" name="Donut 21"/>
            <p:cNvSpPr/>
            <p:nvPr userDrawn="1"/>
          </p:nvSpPr>
          <p:spPr>
            <a:xfrm rot="20504502">
              <a:off x="11146308" y="5868777"/>
              <a:ext cx="1074806" cy="1074806"/>
            </a:xfrm>
            <a:prstGeom prst="donut">
              <a:avLst>
                <a:gd name="adj" fmla="val 24020"/>
              </a:avLst>
            </a:prstGeom>
            <a:solidFill>
              <a:schemeClr val="bg1">
                <a:lumMod val="95000"/>
                <a:alpha val="54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solidFill>
                  <a:schemeClr val="tx1"/>
                </a:solidFill>
              </a:endParaRPr>
            </a:p>
          </p:txBody>
        </p:sp>
        <p:sp>
          <p:nvSpPr>
            <p:cNvPr id="23" name="Oval 22"/>
            <p:cNvSpPr/>
            <p:nvPr userDrawn="1"/>
          </p:nvSpPr>
          <p:spPr>
            <a:xfrm rot="20504502">
              <a:off x="7238767" y="5017013"/>
              <a:ext cx="312832" cy="312832"/>
            </a:xfrm>
            <a:prstGeom prst="ellipse">
              <a:avLst/>
            </a:prstGeom>
            <a:solidFill>
              <a:schemeClr val="bg1">
                <a:lumMod val="95000"/>
                <a:alpha val="47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p>
          </p:txBody>
        </p:sp>
        <p:sp>
          <p:nvSpPr>
            <p:cNvPr id="24" name="Oval 23"/>
            <p:cNvSpPr/>
            <p:nvPr userDrawn="1"/>
          </p:nvSpPr>
          <p:spPr>
            <a:xfrm rot="20504502">
              <a:off x="3943629" y="6130310"/>
              <a:ext cx="603202" cy="603202"/>
            </a:xfrm>
            <a:prstGeom prst="ellipse">
              <a:avLst/>
            </a:prstGeom>
            <a:solidFill>
              <a:schemeClr val="bg1">
                <a:lumMod val="95000"/>
                <a:alpha val="47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p>
          </p:txBody>
        </p:sp>
        <p:sp>
          <p:nvSpPr>
            <p:cNvPr id="25" name="Oval 24"/>
            <p:cNvSpPr/>
            <p:nvPr userDrawn="1"/>
          </p:nvSpPr>
          <p:spPr>
            <a:xfrm rot="20504502">
              <a:off x="6479821" y="5990866"/>
              <a:ext cx="312832" cy="312832"/>
            </a:xfrm>
            <a:prstGeom prst="ellipse">
              <a:avLst/>
            </a:prstGeom>
            <a:solidFill>
              <a:schemeClr val="bg1">
                <a:lumMod val="95000"/>
                <a:alpha val="47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p>
          </p:txBody>
        </p:sp>
        <p:sp>
          <p:nvSpPr>
            <p:cNvPr id="26" name="Oval 25"/>
            <p:cNvSpPr/>
            <p:nvPr userDrawn="1"/>
          </p:nvSpPr>
          <p:spPr>
            <a:xfrm rot="20504502">
              <a:off x="9327833" y="4273371"/>
              <a:ext cx="312832" cy="312832"/>
            </a:xfrm>
            <a:prstGeom prst="ellipse">
              <a:avLst/>
            </a:prstGeom>
            <a:solidFill>
              <a:schemeClr val="bg1">
                <a:lumMod val="95000"/>
                <a:alpha val="47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p>
          </p:txBody>
        </p:sp>
        <p:sp>
          <p:nvSpPr>
            <p:cNvPr id="27" name="Donut 26"/>
            <p:cNvSpPr/>
            <p:nvPr userDrawn="1"/>
          </p:nvSpPr>
          <p:spPr>
            <a:xfrm rot="10604502">
              <a:off x="10421842" y="5527974"/>
              <a:ext cx="1327177" cy="1327177"/>
            </a:xfrm>
            <a:prstGeom prst="donut">
              <a:avLst>
                <a:gd name="adj" fmla="val 15926"/>
              </a:avLst>
            </a:prstGeom>
            <a:solidFill>
              <a:schemeClr val="bg1">
                <a:lumMod val="95000"/>
                <a:alpha val="75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solidFill>
                  <a:schemeClr val="tx1"/>
                </a:solidFill>
              </a:endParaRPr>
            </a:p>
          </p:txBody>
        </p:sp>
        <p:sp>
          <p:nvSpPr>
            <p:cNvPr id="28" name="Donut 27"/>
            <p:cNvSpPr/>
            <p:nvPr userDrawn="1"/>
          </p:nvSpPr>
          <p:spPr>
            <a:xfrm rot="10604502">
              <a:off x="11502978" y="1935344"/>
              <a:ext cx="1041541" cy="1041541"/>
            </a:xfrm>
            <a:prstGeom prst="donut">
              <a:avLst>
                <a:gd name="adj" fmla="val 15926"/>
              </a:avLst>
            </a:prstGeom>
            <a:solidFill>
              <a:schemeClr val="bg1">
                <a:lumMod val="95000"/>
                <a:alpha val="31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solidFill>
                  <a:schemeClr val="tx1"/>
                </a:solidFill>
              </a:endParaRPr>
            </a:p>
          </p:txBody>
        </p:sp>
        <p:sp>
          <p:nvSpPr>
            <p:cNvPr id="29" name="Oval 28"/>
            <p:cNvSpPr/>
            <p:nvPr userDrawn="1"/>
          </p:nvSpPr>
          <p:spPr>
            <a:xfrm rot="10604502">
              <a:off x="11886320" y="1765230"/>
              <a:ext cx="536090" cy="536090"/>
            </a:xfrm>
            <a:prstGeom prst="ellipse">
              <a:avLst/>
            </a:prstGeom>
            <a:solidFill>
              <a:schemeClr val="bg1">
                <a:lumMod val="95000"/>
                <a:alpha val="47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p>
          </p:txBody>
        </p:sp>
        <p:sp>
          <p:nvSpPr>
            <p:cNvPr id="30" name="Donut 29"/>
            <p:cNvSpPr/>
            <p:nvPr userDrawn="1"/>
          </p:nvSpPr>
          <p:spPr>
            <a:xfrm rot="10604502">
              <a:off x="9874667" y="3536070"/>
              <a:ext cx="2626101" cy="2626101"/>
            </a:xfrm>
            <a:prstGeom prst="donut">
              <a:avLst>
                <a:gd name="adj" fmla="val 15926"/>
              </a:avLst>
            </a:prstGeom>
            <a:solidFill>
              <a:schemeClr val="bg1">
                <a:lumMod val="95000"/>
                <a:alpha val="13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solidFill>
                  <a:schemeClr val="tx1"/>
                </a:solidFill>
              </a:endParaRPr>
            </a:p>
          </p:txBody>
        </p:sp>
        <p:sp>
          <p:nvSpPr>
            <p:cNvPr id="31" name="Donut 30"/>
            <p:cNvSpPr/>
            <p:nvPr userDrawn="1"/>
          </p:nvSpPr>
          <p:spPr>
            <a:xfrm rot="10604502">
              <a:off x="10759809" y="3214182"/>
              <a:ext cx="835345" cy="835345"/>
            </a:xfrm>
            <a:prstGeom prst="donut">
              <a:avLst>
                <a:gd name="adj" fmla="val 11712"/>
              </a:avLst>
            </a:prstGeom>
            <a:solidFill>
              <a:schemeClr val="bg1">
                <a:lumMod val="95000"/>
                <a:alpha val="54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solidFill>
                  <a:schemeClr val="tx1"/>
                </a:solidFill>
              </a:endParaRPr>
            </a:p>
          </p:txBody>
        </p:sp>
        <p:sp>
          <p:nvSpPr>
            <p:cNvPr id="32" name="Donut 31"/>
            <p:cNvSpPr/>
            <p:nvPr userDrawn="1"/>
          </p:nvSpPr>
          <p:spPr>
            <a:xfrm rot="10604502">
              <a:off x="4248675" y="6231127"/>
              <a:ext cx="1074806" cy="1074806"/>
            </a:xfrm>
            <a:prstGeom prst="donut">
              <a:avLst>
                <a:gd name="adj" fmla="val 24020"/>
              </a:avLst>
            </a:prstGeom>
            <a:solidFill>
              <a:schemeClr val="bg1">
                <a:lumMod val="95000"/>
                <a:alpha val="54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solidFill>
                  <a:schemeClr val="tx1"/>
                </a:solidFill>
              </a:endParaRPr>
            </a:p>
          </p:txBody>
        </p:sp>
        <p:sp>
          <p:nvSpPr>
            <p:cNvPr id="33" name="Oval 32"/>
            <p:cNvSpPr/>
            <p:nvPr userDrawn="1"/>
          </p:nvSpPr>
          <p:spPr>
            <a:xfrm rot="10604502">
              <a:off x="11516462" y="3055947"/>
              <a:ext cx="312832" cy="312832"/>
            </a:xfrm>
            <a:prstGeom prst="ellipse">
              <a:avLst/>
            </a:prstGeom>
            <a:solidFill>
              <a:schemeClr val="bg1">
                <a:lumMod val="95000"/>
                <a:alpha val="47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p>
          </p:txBody>
        </p:sp>
        <p:sp>
          <p:nvSpPr>
            <p:cNvPr id="34" name="Oval 33"/>
            <p:cNvSpPr/>
            <p:nvPr userDrawn="1"/>
          </p:nvSpPr>
          <p:spPr>
            <a:xfrm rot="10604502">
              <a:off x="8086333" y="6082900"/>
              <a:ext cx="603202" cy="603202"/>
            </a:xfrm>
            <a:prstGeom prst="ellipse">
              <a:avLst/>
            </a:prstGeom>
            <a:solidFill>
              <a:schemeClr val="bg1">
                <a:lumMod val="95000"/>
                <a:alpha val="47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p>
          </p:txBody>
        </p:sp>
        <p:sp>
          <p:nvSpPr>
            <p:cNvPr id="35" name="Oval 34"/>
            <p:cNvSpPr/>
            <p:nvPr userDrawn="1"/>
          </p:nvSpPr>
          <p:spPr>
            <a:xfrm rot="10604502">
              <a:off x="4659440" y="5686338"/>
              <a:ext cx="312832" cy="312832"/>
            </a:xfrm>
            <a:prstGeom prst="ellipse">
              <a:avLst/>
            </a:prstGeom>
            <a:solidFill>
              <a:schemeClr val="bg1">
                <a:lumMod val="95000"/>
                <a:alpha val="47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p>
          </p:txBody>
        </p:sp>
      </p:grpSp>
      <p:grpSp>
        <p:nvGrpSpPr>
          <p:cNvPr id="54" name="Group 53"/>
          <p:cNvGrpSpPr/>
          <p:nvPr userDrawn="1"/>
        </p:nvGrpSpPr>
        <p:grpSpPr>
          <a:xfrm rot="16200000">
            <a:off x="504088" y="768356"/>
            <a:ext cx="383327" cy="67506"/>
            <a:chOff x="2013527" y="1616364"/>
            <a:chExt cx="576928" cy="101600"/>
          </a:xfrm>
        </p:grpSpPr>
        <p:sp>
          <p:nvSpPr>
            <p:cNvPr id="58" name="Oval 57"/>
            <p:cNvSpPr/>
            <p:nvPr userDrawn="1"/>
          </p:nvSpPr>
          <p:spPr>
            <a:xfrm>
              <a:off x="2013527" y="1616364"/>
              <a:ext cx="101600" cy="101600"/>
            </a:xfrm>
            <a:prstGeom prst="ellipse">
              <a:avLst/>
            </a:prstGeom>
            <a:solidFill>
              <a:srgbClr val="FF4343">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59" name="Oval 58"/>
            <p:cNvSpPr/>
            <p:nvPr userDrawn="1"/>
          </p:nvSpPr>
          <p:spPr>
            <a:xfrm>
              <a:off x="2132359" y="1616364"/>
              <a:ext cx="101600" cy="101600"/>
            </a:xfrm>
            <a:prstGeom prst="ellipse">
              <a:avLst/>
            </a:prstGeom>
            <a:solidFill>
              <a:srgbClr val="FF4343">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60" name="Oval 59"/>
            <p:cNvSpPr/>
            <p:nvPr userDrawn="1"/>
          </p:nvSpPr>
          <p:spPr>
            <a:xfrm>
              <a:off x="2251191" y="1616364"/>
              <a:ext cx="101600" cy="101600"/>
            </a:xfrm>
            <a:prstGeom prst="ellipse">
              <a:avLst/>
            </a:prstGeom>
            <a:solidFill>
              <a:srgbClr val="FF4343">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64" name="Oval 63"/>
            <p:cNvSpPr/>
            <p:nvPr userDrawn="1"/>
          </p:nvSpPr>
          <p:spPr>
            <a:xfrm>
              <a:off x="2370023" y="1616364"/>
              <a:ext cx="101600" cy="101600"/>
            </a:xfrm>
            <a:prstGeom prst="ellipse">
              <a:avLst/>
            </a:prstGeom>
            <a:solidFill>
              <a:srgbClr val="FF4343">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65" name="Oval 64"/>
            <p:cNvSpPr/>
            <p:nvPr userDrawn="1"/>
          </p:nvSpPr>
          <p:spPr>
            <a:xfrm>
              <a:off x="2488855" y="1616364"/>
              <a:ext cx="101600" cy="101600"/>
            </a:xfrm>
            <a:prstGeom prst="ellipse">
              <a:avLst/>
            </a:prstGeom>
            <a:solidFill>
              <a:srgbClr val="FF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sp>
        <p:nvSpPr>
          <p:cNvPr id="38" name="Oval 37"/>
          <p:cNvSpPr/>
          <p:nvPr userDrawn="1"/>
        </p:nvSpPr>
        <p:spPr>
          <a:xfrm>
            <a:off x="11672882" y="-148007"/>
            <a:ext cx="655570" cy="655569"/>
          </a:xfrm>
          <a:prstGeom prst="ellipse">
            <a:avLst/>
          </a:prstGeom>
          <a:solidFill>
            <a:srgbClr val="FF6D6D"/>
          </a:solidFill>
          <a:ln w="698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fld id="{44B5E3D8-B559-49FC-84E7-900B409E63B2}" type="slidenum">
              <a:rPr lang="id-ID" sz="1400" b="1" smtClean="0">
                <a:solidFill>
                  <a:schemeClr val="bg1"/>
                </a:solidFill>
              </a:rPr>
              <a:pPr algn="ctr"/>
              <a:t>‹#›</a:t>
            </a:fld>
            <a:endParaRPr lang="id-ID" sz="1600" b="1" dirty="0">
              <a:solidFill>
                <a:schemeClr val="bg1"/>
              </a:solidFill>
            </a:endParaRPr>
          </a:p>
        </p:txBody>
      </p:sp>
    </p:spTree>
    <p:extLst>
      <p:ext uri="{BB962C8B-B14F-4D97-AF65-F5344CB8AC3E}">
        <p14:creationId xmlns:p14="http://schemas.microsoft.com/office/powerpoint/2010/main" val="459178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wipe(down)">
                                      <p:cBhvr>
                                        <p:cTn id="7"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7_Blank-2">
    <p:bg>
      <p:bgPr>
        <a:solidFill>
          <a:srgbClr val="FF6D6D"/>
        </a:solidFill>
        <a:effectLst/>
      </p:bgPr>
    </p:bg>
    <p:spTree>
      <p:nvGrpSpPr>
        <p:cNvPr id="1" name=""/>
        <p:cNvGrpSpPr/>
        <p:nvPr/>
      </p:nvGrpSpPr>
      <p:grpSpPr>
        <a:xfrm>
          <a:off x="0" y="0"/>
          <a:ext cx="0" cy="0"/>
          <a:chOff x="0" y="0"/>
          <a:chExt cx="0" cy="0"/>
        </a:xfrm>
      </p:grpSpPr>
      <p:sp>
        <p:nvSpPr>
          <p:cNvPr id="2" name="Oval 1"/>
          <p:cNvSpPr/>
          <p:nvPr userDrawn="1"/>
        </p:nvSpPr>
        <p:spPr>
          <a:xfrm>
            <a:off x="11711066" y="-118202"/>
            <a:ext cx="562727" cy="562726"/>
          </a:xfrm>
          <a:prstGeom prst="ellipse">
            <a:avLst/>
          </a:prstGeom>
          <a:solidFill>
            <a:schemeClr val="bg1"/>
          </a:solidFill>
          <a:ln w="698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fld id="{44B5E3D8-B559-49FC-84E7-900B409E63B2}" type="slidenum">
              <a:rPr lang="id-ID" sz="1600" b="1" smtClean="0">
                <a:solidFill>
                  <a:srgbClr val="FF6D6D"/>
                </a:solidFill>
              </a:rPr>
              <a:pPr algn="ctr"/>
              <a:t>‹#›</a:t>
            </a:fld>
            <a:endParaRPr lang="id-ID" sz="1800" b="1" dirty="0">
              <a:solidFill>
                <a:srgbClr val="FF6D6D"/>
              </a:solidFill>
            </a:endParaRPr>
          </a:p>
        </p:txBody>
      </p:sp>
      <p:grpSp>
        <p:nvGrpSpPr>
          <p:cNvPr id="55" name="Group 54"/>
          <p:cNvGrpSpPr/>
          <p:nvPr userDrawn="1"/>
        </p:nvGrpSpPr>
        <p:grpSpPr>
          <a:xfrm>
            <a:off x="11807070" y="6559227"/>
            <a:ext cx="214313" cy="220663"/>
            <a:chOff x="7015550" y="2614882"/>
            <a:chExt cx="214313" cy="220663"/>
          </a:xfrm>
          <a:solidFill>
            <a:schemeClr val="bg1"/>
          </a:solidFill>
        </p:grpSpPr>
        <p:sp>
          <p:nvSpPr>
            <p:cNvPr id="49" name="Freeform 5">
              <a:hlinkClick r:id="" action="ppaction://hlinkshowjump?jump=nextslide"/>
            </p:cNvPr>
            <p:cNvSpPr>
              <a:spLocks noEditPoints="1"/>
            </p:cNvSpPr>
            <p:nvPr userDrawn="1"/>
          </p:nvSpPr>
          <p:spPr bwMode="auto">
            <a:xfrm>
              <a:off x="7015550" y="2614882"/>
              <a:ext cx="214313" cy="220663"/>
            </a:xfrm>
            <a:custGeom>
              <a:avLst/>
              <a:gdLst>
                <a:gd name="T0" fmla="*/ 28 w 56"/>
                <a:gd name="T1" fmla="*/ 4 h 56"/>
                <a:gd name="T2" fmla="*/ 52 w 56"/>
                <a:gd name="T3" fmla="*/ 28 h 56"/>
                <a:gd name="T4" fmla="*/ 28 w 56"/>
                <a:gd name="T5" fmla="*/ 52 h 56"/>
                <a:gd name="T6" fmla="*/ 4 w 56"/>
                <a:gd name="T7" fmla="*/ 28 h 56"/>
                <a:gd name="T8" fmla="*/ 28 w 56"/>
                <a:gd name="T9" fmla="*/ 4 h 56"/>
                <a:gd name="T10" fmla="*/ 28 w 56"/>
                <a:gd name="T11" fmla="*/ 0 h 56"/>
                <a:gd name="T12" fmla="*/ 0 w 56"/>
                <a:gd name="T13" fmla="*/ 28 h 56"/>
                <a:gd name="T14" fmla="*/ 28 w 56"/>
                <a:gd name="T15" fmla="*/ 56 h 56"/>
                <a:gd name="T16" fmla="*/ 56 w 56"/>
                <a:gd name="T17" fmla="*/ 28 h 56"/>
                <a:gd name="T18" fmla="*/ 28 w 56"/>
                <a:gd name="T19"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56">
                  <a:moveTo>
                    <a:pt x="28" y="4"/>
                  </a:moveTo>
                  <a:cubicBezTo>
                    <a:pt x="41" y="4"/>
                    <a:pt x="52" y="15"/>
                    <a:pt x="52" y="28"/>
                  </a:cubicBezTo>
                  <a:cubicBezTo>
                    <a:pt x="52" y="41"/>
                    <a:pt x="41" y="52"/>
                    <a:pt x="28" y="52"/>
                  </a:cubicBezTo>
                  <a:cubicBezTo>
                    <a:pt x="15" y="52"/>
                    <a:pt x="4" y="41"/>
                    <a:pt x="4" y="28"/>
                  </a:cubicBezTo>
                  <a:cubicBezTo>
                    <a:pt x="4" y="15"/>
                    <a:pt x="15" y="4"/>
                    <a:pt x="28" y="4"/>
                  </a:cubicBezTo>
                  <a:moveTo>
                    <a:pt x="28" y="0"/>
                  </a:moveTo>
                  <a:cubicBezTo>
                    <a:pt x="13" y="0"/>
                    <a:pt x="0" y="13"/>
                    <a:pt x="0" y="28"/>
                  </a:cubicBezTo>
                  <a:cubicBezTo>
                    <a:pt x="0" y="43"/>
                    <a:pt x="13" y="56"/>
                    <a:pt x="28" y="56"/>
                  </a:cubicBezTo>
                  <a:cubicBezTo>
                    <a:pt x="43" y="56"/>
                    <a:pt x="56" y="43"/>
                    <a:pt x="56" y="28"/>
                  </a:cubicBezTo>
                  <a:cubicBezTo>
                    <a:pt x="56" y="13"/>
                    <a:pt x="43" y="0"/>
                    <a:pt x="2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sz="1800"/>
            </a:p>
          </p:txBody>
        </p:sp>
        <p:sp>
          <p:nvSpPr>
            <p:cNvPr id="50" name="Freeform 6">
              <a:hlinkClick r:id="" action="ppaction://hlinkshowjump?jump=nextslide"/>
            </p:cNvPr>
            <p:cNvSpPr>
              <a:spLocks/>
            </p:cNvSpPr>
            <p:nvPr userDrawn="1"/>
          </p:nvSpPr>
          <p:spPr bwMode="auto">
            <a:xfrm>
              <a:off x="7091750" y="2657745"/>
              <a:ext cx="76200" cy="131763"/>
            </a:xfrm>
            <a:custGeom>
              <a:avLst/>
              <a:gdLst>
                <a:gd name="T0" fmla="*/ 0 w 48"/>
                <a:gd name="T1" fmla="*/ 70 h 83"/>
                <a:gd name="T2" fmla="*/ 34 w 48"/>
                <a:gd name="T3" fmla="*/ 40 h 83"/>
                <a:gd name="T4" fmla="*/ 0 w 48"/>
                <a:gd name="T5" fmla="*/ 13 h 83"/>
                <a:gd name="T6" fmla="*/ 0 w 48"/>
                <a:gd name="T7" fmla="*/ 0 h 83"/>
                <a:gd name="T8" fmla="*/ 48 w 48"/>
                <a:gd name="T9" fmla="*/ 40 h 83"/>
                <a:gd name="T10" fmla="*/ 0 w 48"/>
                <a:gd name="T11" fmla="*/ 83 h 83"/>
                <a:gd name="T12" fmla="*/ 0 w 48"/>
                <a:gd name="T13" fmla="*/ 70 h 83"/>
              </a:gdLst>
              <a:ahLst/>
              <a:cxnLst>
                <a:cxn ang="0">
                  <a:pos x="T0" y="T1"/>
                </a:cxn>
                <a:cxn ang="0">
                  <a:pos x="T2" y="T3"/>
                </a:cxn>
                <a:cxn ang="0">
                  <a:pos x="T4" y="T5"/>
                </a:cxn>
                <a:cxn ang="0">
                  <a:pos x="T6" y="T7"/>
                </a:cxn>
                <a:cxn ang="0">
                  <a:pos x="T8" y="T9"/>
                </a:cxn>
                <a:cxn ang="0">
                  <a:pos x="T10" y="T11"/>
                </a:cxn>
                <a:cxn ang="0">
                  <a:pos x="T12" y="T13"/>
                </a:cxn>
              </a:cxnLst>
              <a:rect l="0" t="0" r="r" b="b"/>
              <a:pathLst>
                <a:path w="48" h="83">
                  <a:moveTo>
                    <a:pt x="0" y="70"/>
                  </a:moveTo>
                  <a:lnTo>
                    <a:pt x="34" y="40"/>
                  </a:lnTo>
                  <a:lnTo>
                    <a:pt x="0" y="13"/>
                  </a:lnTo>
                  <a:lnTo>
                    <a:pt x="0" y="0"/>
                  </a:lnTo>
                  <a:lnTo>
                    <a:pt x="48" y="40"/>
                  </a:lnTo>
                  <a:lnTo>
                    <a:pt x="0" y="83"/>
                  </a:lnTo>
                  <a:lnTo>
                    <a:pt x="0"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sz="1800"/>
            </a:p>
          </p:txBody>
        </p:sp>
      </p:grpSp>
      <p:grpSp>
        <p:nvGrpSpPr>
          <p:cNvPr id="56" name="Group 55"/>
          <p:cNvGrpSpPr/>
          <p:nvPr userDrawn="1"/>
        </p:nvGrpSpPr>
        <p:grpSpPr>
          <a:xfrm>
            <a:off x="11370388" y="6559227"/>
            <a:ext cx="214313" cy="220663"/>
            <a:chOff x="7395183" y="3832633"/>
            <a:chExt cx="214313" cy="220663"/>
          </a:xfrm>
          <a:solidFill>
            <a:schemeClr val="bg1"/>
          </a:solidFill>
        </p:grpSpPr>
        <p:sp>
          <p:nvSpPr>
            <p:cNvPr id="51" name="Freeform 7">
              <a:hlinkClick r:id="" action="ppaction://hlinkshowjump?jump=previousslide"/>
            </p:cNvPr>
            <p:cNvSpPr>
              <a:spLocks noEditPoints="1"/>
            </p:cNvSpPr>
            <p:nvPr userDrawn="1"/>
          </p:nvSpPr>
          <p:spPr bwMode="auto">
            <a:xfrm>
              <a:off x="7395183" y="3832633"/>
              <a:ext cx="214313" cy="220663"/>
            </a:xfrm>
            <a:custGeom>
              <a:avLst/>
              <a:gdLst>
                <a:gd name="T0" fmla="*/ 28 w 56"/>
                <a:gd name="T1" fmla="*/ 4 h 56"/>
                <a:gd name="T2" fmla="*/ 52 w 56"/>
                <a:gd name="T3" fmla="*/ 28 h 56"/>
                <a:gd name="T4" fmla="*/ 28 w 56"/>
                <a:gd name="T5" fmla="*/ 52 h 56"/>
                <a:gd name="T6" fmla="*/ 4 w 56"/>
                <a:gd name="T7" fmla="*/ 28 h 56"/>
                <a:gd name="T8" fmla="*/ 28 w 56"/>
                <a:gd name="T9" fmla="*/ 4 h 56"/>
                <a:gd name="T10" fmla="*/ 28 w 56"/>
                <a:gd name="T11" fmla="*/ 0 h 56"/>
                <a:gd name="T12" fmla="*/ 0 w 56"/>
                <a:gd name="T13" fmla="*/ 28 h 56"/>
                <a:gd name="T14" fmla="*/ 28 w 56"/>
                <a:gd name="T15" fmla="*/ 56 h 56"/>
                <a:gd name="T16" fmla="*/ 56 w 56"/>
                <a:gd name="T17" fmla="*/ 28 h 56"/>
                <a:gd name="T18" fmla="*/ 28 w 56"/>
                <a:gd name="T19"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56">
                  <a:moveTo>
                    <a:pt x="28" y="4"/>
                  </a:moveTo>
                  <a:cubicBezTo>
                    <a:pt x="41" y="4"/>
                    <a:pt x="52" y="15"/>
                    <a:pt x="52" y="28"/>
                  </a:cubicBezTo>
                  <a:cubicBezTo>
                    <a:pt x="52" y="41"/>
                    <a:pt x="41" y="52"/>
                    <a:pt x="28" y="52"/>
                  </a:cubicBezTo>
                  <a:cubicBezTo>
                    <a:pt x="15" y="52"/>
                    <a:pt x="4" y="41"/>
                    <a:pt x="4" y="28"/>
                  </a:cubicBezTo>
                  <a:cubicBezTo>
                    <a:pt x="4" y="15"/>
                    <a:pt x="15" y="4"/>
                    <a:pt x="28" y="4"/>
                  </a:cubicBezTo>
                  <a:moveTo>
                    <a:pt x="28" y="0"/>
                  </a:moveTo>
                  <a:cubicBezTo>
                    <a:pt x="13" y="0"/>
                    <a:pt x="0" y="13"/>
                    <a:pt x="0" y="28"/>
                  </a:cubicBezTo>
                  <a:cubicBezTo>
                    <a:pt x="0" y="43"/>
                    <a:pt x="13" y="56"/>
                    <a:pt x="28" y="56"/>
                  </a:cubicBezTo>
                  <a:cubicBezTo>
                    <a:pt x="43" y="56"/>
                    <a:pt x="56" y="43"/>
                    <a:pt x="56" y="28"/>
                  </a:cubicBezTo>
                  <a:cubicBezTo>
                    <a:pt x="56" y="13"/>
                    <a:pt x="43" y="0"/>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id-ID" sz="1800"/>
            </a:p>
          </p:txBody>
        </p:sp>
        <p:sp>
          <p:nvSpPr>
            <p:cNvPr id="52" name="Freeform 8">
              <a:hlinkClick r:id="" action="ppaction://hlinkshowjump?jump=previousslide"/>
            </p:cNvPr>
            <p:cNvSpPr>
              <a:spLocks/>
            </p:cNvSpPr>
            <p:nvPr userDrawn="1"/>
          </p:nvSpPr>
          <p:spPr bwMode="auto">
            <a:xfrm>
              <a:off x="7457096" y="3880258"/>
              <a:ext cx="76200" cy="130175"/>
            </a:xfrm>
            <a:custGeom>
              <a:avLst/>
              <a:gdLst>
                <a:gd name="T0" fmla="*/ 48 w 48"/>
                <a:gd name="T1" fmla="*/ 12 h 82"/>
                <a:gd name="T2" fmla="*/ 14 w 48"/>
                <a:gd name="T3" fmla="*/ 42 h 82"/>
                <a:gd name="T4" fmla="*/ 48 w 48"/>
                <a:gd name="T5" fmla="*/ 70 h 82"/>
                <a:gd name="T6" fmla="*/ 48 w 48"/>
                <a:gd name="T7" fmla="*/ 82 h 82"/>
                <a:gd name="T8" fmla="*/ 0 w 48"/>
                <a:gd name="T9" fmla="*/ 42 h 82"/>
                <a:gd name="T10" fmla="*/ 48 w 48"/>
                <a:gd name="T11" fmla="*/ 0 h 82"/>
                <a:gd name="T12" fmla="*/ 48 w 48"/>
                <a:gd name="T13" fmla="*/ 12 h 82"/>
              </a:gdLst>
              <a:ahLst/>
              <a:cxnLst>
                <a:cxn ang="0">
                  <a:pos x="T0" y="T1"/>
                </a:cxn>
                <a:cxn ang="0">
                  <a:pos x="T2" y="T3"/>
                </a:cxn>
                <a:cxn ang="0">
                  <a:pos x="T4" y="T5"/>
                </a:cxn>
                <a:cxn ang="0">
                  <a:pos x="T6" y="T7"/>
                </a:cxn>
                <a:cxn ang="0">
                  <a:pos x="T8" y="T9"/>
                </a:cxn>
                <a:cxn ang="0">
                  <a:pos x="T10" y="T11"/>
                </a:cxn>
                <a:cxn ang="0">
                  <a:pos x="T12" y="T13"/>
                </a:cxn>
              </a:cxnLst>
              <a:rect l="0" t="0" r="r" b="b"/>
              <a:pathLst>
                <a:path w="48" h="82">
                  <a:moveTo>
                    <a:pt x="48" y="12"/>
                  </a:moveTo>
                  <a:lnTo>
                    <a:pt x="14" y="42"/>
                  </a:lnTo>
                  <a:lnTo>
                    <a:pt x="48" y="70"/>
                  </a:lnTo>
                  <a:lnTo>
                    <a:pt x="48" y="82"/>
                  </a:lnTo>
                  <a:lnTo>
                    <a:pt x="0" y="42"/>
                  </a:lnTo>
                  <a:lnTo>
                    <a:pt x="48" y="0"/>
                  </a:lnTo>
                  <a:lnTo>
                    <a:pt x="48" y="12"/>
                  </a:lnTo>
                  <a:close/>
                </a:path>
              </a:pathLst>
            </a:custGeom>
            <a:grpFill/>
            <a:ln>
              <a:noFill/>
            </a:ln>
          </p:spPr>
          <p:txBody>
            <a:bodyPr vert="horz" wrap="square" lIns="91440" tIns="45720" rIns="91440" bIns="45720" numCol="1" anchor="t" anchorCtr="0" compatLnSpc="1">
              <a:prstTxWarp prst="textNoShape">
                <a:avLst/>
              </a:prstTxWarp>
            </a:bodyPr>
            <a:lstStyle/>
            <a:p>
              <a:endParaRPr lang="id-ID" sz="1800"/>
            </a:p>
          </p:txBody>
        </p:sp>
      </p:grpSp>
      <p:grpSp>
        <p:nvGrpSpPr>
          <p:cNvPr id="54" name="Group 53"/>
          <p:cNvGrpSpPr/>
          <p:nvPr userDrawn="1"/>
        </p:nvGrpSpPr>
        <p:grpSpPr>
          <a:xfrm rot="16200000">
            <a:off x="504088" y="768356"/>
            <a:ext cx="383327" cy="67506"/>
            <a:chOff x="2013527" y="1616364"/>
            <a:chExt cx="576928" cy="101600"/>
          </a:xfrm>
        </p:grpSpPr>
        <p:sp>
          <p:nvSpPr>
            <p:cNvPr id="58" name="Oval 57"/>
            <p:cNvSpPr/>
            <p:nvPr userDrawn="1"/>
          </p:nvSpPr>
          <p:spPr>
            <a:xfrm>
              <a:off x="2013527" y="1616364"/>
              <a:ext cx="101600" cy="101600"/>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59" name="Oval 58"/>
            <p:cNvSpPr/>
            <p:nvPr userDrawn="1"/>
          </p:nvSpPr>
          <p:spPr>
            <a:xfrm>
              <a:off x="2132359" y="1616364"/>
              <a:ext cx="101600" cy="101600"/>
            </a:xfrm>
            <a:prstGeom prst="ellips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60" name="Oval 59"/>
            <p:cNvSpPr/>
            <p:nvPr userDrawn="1"/>
          </p:nvSpPr>
          <p:spPr>
            <a:xfrm>
              <a:off x="2251191" y="1616364"/>
              <a:ext cx="101600" cy="101600"/>
            </a:xfrm>
            <a:prstGeom prst="ellipse">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64" name="Oval 63"/>
            <p:cNvSpPr/>
            <p:nvPr userDrawn="1"/>
          </p:nvSpPr>
          <p:spPr>
            <a:xfrm>
              <a:off x="2370023" y="1616364"/>
              <a:ext cx="101600" cy="101600"/>
            </a:xfrm>
            <a:prstGeom prst="ellipse">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65" name="Oval 64"/>
            <p:cNvSpPr/>
            <p:nvPr userDrawn="1"/>
          </p:nvSpPr>
          <p:spPr>
            <a:xfrm>
              <a:off x="2488855" y="1616364"/>
              <a:ext cx="101600" cy="1016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sp>
        <p:nvSpPr>
          <p:cNvPr id="3" name="Oval 2"/>
          <p:cNvSpPr/>
          <p:nvPr userDrawn="1"/>
        </p:nvSpPr>
        <p:spPr>
          <a:xfrm>
            <a:off x="1454624" y="1286519"/>
            <a:ext cx="1366982" cy="1366982"/>
          </a:xfrm>
          <a:prstGeom prst="ellipse">
            <a:avLst/>
          </a:prstGeom>
          <a:solidFill>
            <a:schemeClr val="bg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66" name="Oval 65"/>
          <p:cNvSpPr/>
          <p:nvPr userDrawn="1"/>
        </p:nvSpPr>
        <p:spPr>
          <a:xfrm>
            <a:off x="1030351" y="2088390"/>
            <a:ext cx="848545" cy="848545"/>
          </a:xfrm>
          <a:prstGeom prst="ellipse">
            <a:avLst/>
          </a:prstGeom>
          <a:solidFill>
            <a:schemeClr val="bg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67" name="Oval 66"/>
          <p:cNvSpPr/>
          <p:nvPr userDrawn="1"/>
        </p:nvSpPr>
        <p:spPr>
          <a:xfrm>
            <a:off x="2643204" y="944178"/>
            <a:ext cx="484411" cy="484411"/>
          </a:xfrm>
          <a:prstGeom prst="ellipse">
            <a:avLst/>
          </a:prstGeom>
          <a:solidFill>
            <a:schemeClr val="bg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68" name="Oval 67"/>
          <p:cNvSpPr/>
          <p:nvPr userDrawn="1"/>
        </p:nvSpPr>
        <p:spPr>
          <a:xfrm>
            <a:off x="6438694" y="2175266"/>
            <a:ext cx="1366982" cy="1366982"/>
          </a:xfrm>
          <a:prstGeom prst="ellipse">
            <a:avLst/>
          </a:prstGeom>
          <a:solidFill>
            <a:schemeClr val="bg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69" name="Oval 68"/>
          <p:cNvSpPr/>
          <p:nvPr userDrawn="1"/>
        </p:nvSpPr>
        <p:spPr>
          <a:xfrm>
            <a:off x="7857650" y="3344498"/>
            <a:ext cx="668176" cy="668176"/>
          </a:xfrm>
          <a:prstGeom prst="ellipse">
            <a:avLst/>
          </a:prstGeom>
          <a:solidFill>
            <a:schemeClr val="bg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70" name="Oval 69"/>
          <p:cNvSpPr/>
          <p:nvPr userDrawn="1"/>
        </p:nvSpPr>
        <p:spPr>
          <a:xfrm>
            <a:off x="5965557" y="3024954"/>
            <a:ext cx="1232083" cy="1232083"/>
          </a:xfrm>
          <a:prstGeom prst="ellipse">
            <a:avLst/>
          </a:prstGeom>
          <a:solidFill>
            <a:schemeClr val="bg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71" name="Oval 70"/>
          <p:cNvSpPr/>
          <p:nvPr userDrawn="1"/>
        </p:nvSpPr>
        <p:spPr>
          <a:xfrm>
            <a:off x="9420696" y="-72052"/>
            <a:ext cx="1366982" cy="1366982"/>
          </a:xfrm>
          <a:prstGeom prst="ellipse">
            <a:avLst/>
          </a:prstGeom>
          <a:solidFill>
            <a:schemeClr val="bg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72" name="Oval 71"/>
          <p:cNvSpPr/>
          <p:nvPr userDrawn="1"/>
        </p:nvSpPr>
        <p:spPr>
          <a:xfrm>
            <a:off x="10247108" y="513222"/>
            <a:ext cx="668176" cy="668176"/>
          </a:xfrm>
          <a:prstGeom prst="ellipse">
            <a:avLst/>
          </a:prstGeom>
          <a:solidFill>
            <a:schemeClr val="bg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73" name="Oval 72"/>
          <p:cNvSpPr/>
          <p:nvPr userDrawn="1"/>
        </p:nvSpPr>
        <p:spPr>
          <a:xfrm>
            <a:off x="999588" y="5279365"/>
            <a:ext cx="750810" cy="750810"/>
          </a:xfrm>
          <a:prstGeom prst="ellipse">
            <a:avLst/>
          </a:prstGeom>
          <a:solidFill>
            <a:schemeClr val="bg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74" name="Oval 73"/>
          <p:cNvSpPr/>
          <p:nvPr userDrawn="1"/>
        </p:nvSpPr>
        <p:spPr>
          <a:xfrm>
            <a:off x="2397334" y="4813199"/>
            <a:ext cx="357758" cy="357758"/>
          </a:xfrm>
          <a:prstGeom prst="ellipse">
            <a:avLst/>
          </a:prstGeom>
          <a:solidFill>
            <a:schemeClr val="bg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nvGrpSpPr>
          <p:cNvPr id="57" name="Group 56"/>
          <p:cNvGrpSpPr/>
          <p:nvPr userDrawn="1"/>
        </p:nvGrpSpPr>
        <p:grpSpPr>
          <a:xfrm>
            <a:off x="3943633" y="1565211"/>
            <a:ext cx="8733041" cy="6614959"/>
            <a:chOff x="3943629" y="1765230"/>
            <a:chExt cx="8733041" cy="6614959"/>
          </a:xfrm>
        </p:grpSpPr>
        <p:sp>
          <p:nvSpPr>
            <p:cNvPr id="61" name="Donut 60"/>
            <p:cNvSpPr/>
            <p:nvPr userDrawn="1"/>
          </p:nvSpPr>
          <p:spPr>
            <a:xfrm rot="6104502">
              <a:off x="10513894" y="4182360"/>
              <a:ext cx="1327177" cy="1327177"/>
            </a:xfrm>
            <a:prstGeom prst="donut">
              <a:avLst>
                <a:gd name="adj" fmla="val 15926"/>
              </a:avLst>
            </a:prstGeom>
            <a:solidFill>
              <a:schemeClr val="bg1">
                <a:alpha val="8000"/>
              </a:schemeClr>
            </a:solid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solidFill>
                  <a:schemeClr val="tx1"/>
                </a:solidFill>
              </a:endParaRPr>
            </a:p>
          </p:txBody>
        </p:sp>
        <p:sp>
          <p:nvSpPr>
            <p:cNvPr id="62" name="Donut 61"/>
            <p:cNvSpPr/>
            <p:nvPr userDrawn="1"/>
          </p:nvSpPr>
          <p:spPr>
            <a:xfrm rot="6104502">
              <a:off x="11635129" y="3232034"/>
              <a:ext cx="1041541" cy="1041541"/>
            </a:xfrm>
            <a:prstGeom prst="donut">
              <a:avLst>
                <a:gd name="adj" fmla="val 15926"/>
              </a:avLst>
            </a:prstGeom>
            <a:solidFill>
              <a:schemeClr val="bg1">
                <a:alpha val="5000"/>
              </a:schemeClr>
            </a:solidFill>
            <a:ln>
              <a:solidFill>
                <a:schemeClr val="bg1">
                  <a:alpha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solidFill>
                  <a:schemeClr val="tx1"/>
                </a:solidFill>
              </a:endParaRPr>
            </a:p>
          </p:txBody>
        </p:sp>
        <p:sp>
          <p:nvSpPr>
            <p:cNvPr id="63" name="Donut 62"/>
            <p:cNvSpPr/>
            <p:nvPr userDrawn="1"/>
          </p:nvSpPr>
          <p:spPr>
            <a:xfrm rot="6104502">
              <a:off x="4885213" y="5754088"/>
              <a:ext cx="2626101" cy="2626101"/>
            </a:xfrm>
            <a:prstGeom prst="donut">
              <a:avLst>
                <a:gd name="adj" fmla="val 15926"/>
              </a:avLst>
            </a:prstGeom>
            <a:solidFill>
              <a:schemeClr val="bg1">
                <a:alpha val="3000"/>
              </a:schemeClr>
            </a:solid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solidFill>
                  <a:schemeClr val="tx1"/>
                </a:solidFill>
              </a:endParaRPr>
            </a:p>
          </p:txBody>
        </p:sp>
        <p:sp>
          <p:nvSpPr>
            <p:cNvPr id="75" name="Donut 74"/>
            <p:cNvSpPr/>
            <p:nvPr userDrawn="1"/>
          </p:nvSpPr>
          <p:spPr>
            <a:xfrm rot="6104502">
              <a:off x="9890317" y="6328310"/>
              <a:ext cx="1074806" cy="1074806"/>
            </a:xfrm>
            <a:prstGeom prst="donut">
              <a:avLst>
                <a:gd name="adj" fmla="val 11712"/>
              </a:avLst>
            </a:prstGeom>
            <a:solidFill>
              <a:schemeClr val="bg1">
                <a:alpha val="3000"/>
              </a:schemeClr>
            </a:solidFill>
            <a:ln>
              <a:solidFill>
                <a:schemeClr val="bg1">
                  <a:alpha val="6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solidFill>
                  <a:schemeClr val="tx1"/>
                </a:solidFill>
              </a:endParaRPr>
            </a:p>
          </p:txBody>
        </p:sp>
        <p:sp>
          <p:nvSpPr>
            <p:cNvPr id="76" name="Donut 75"/>
            <p:cNvSpPr/>
            <p:nvPr userDrawn="1"/>
          </p:nvSpPr>
          <p:spPr>
            <a:xfrm rot="6104502">
              <a:off x="11280398" y="2773446"/>
              <a:ext cx="835345" cy="835345"/>
            </a:xfrm>
            <a:prstGeom prst="donut">
              <a:avLst>
                <a:gd name="adj" fmla="val 11712"/>
              </a:avLst>
            </a:prstGeom>
            <a:solidFill>
              <a:schemeClr val="bg1">
                <a:alpha val="3000"/>
              </a:schemeClr>
            </a:solidFill>
            <a:ln>
              <a:solidFill>
                <a:schemeClr val="bg1">
                  <a:alpha val="6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solidFill>
                  <a:schemeClr val="tx1"/>
                </a:solidFill>
              </a:endParaRPr>
            </a:p>
          </p:txBody>
        </p:sp>
        <p:sp>
          <p:nvSpPr>
            <p:cNvPr id="77" name="Oval 76"/>
            <p:cNvSpPr/>
            <p:nvPr userDrawn="1"/>
          </p:nvSpPr>
          <p:spPr>
            <a:xfrm rot="6104502">
              <a:off x="11255956" y="4096902"/>
              <a:ext cx="603202" cy="603202"/>
            </a:xfrm>
            <a:prstGeom prst="ellipse">
              <a:avLst/>
            </a:prstGeom>
            <a:solidFill>
              <a:schemeClr val="bg1">
                <a:alpha val="8000"/>
              </a:schemeClr>
            </a:solid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p>
          </p:txBody>
        </p:sp>
        <p:sp>
          <p:nvSpPr>
            <p:cNvPr id="78" name="Oval 77"/>
            <p:cNvSpPr/>
            <p:nvPr userDrawn="1"/>
          </p:nvSpPr>
          <p:spPr>
            <a:xfrm rot="6104502">
              <a:off x="10988857" y="3411415"/>
              <a:ext cx="312832" cy="312832"/>
            </a:xfrm>
            <a:prstGeom prst="ellipse">
              <a:avLst/>
            </a:prstGeom>
            <a:solidFill>
              <a:schemeClr val="bg1">
                <a:alpha val="8000"/>
              </a:schemeClr>
            </a:solid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p>
          </p:txBody>
        </p:sp>
        <p:sp>
          <p:nvSpPr>
            <p:cNvPr id="79" name="Donut 78"/>
            <p:cNvSpPr/>
            <p:nvPr userDrawn="1"/>
          </p:nvSpPr>
          <p:spPr>
            <a:xfrm rot="20504502">
              <a:off x="8157576" y="4967821"/>
              <a:ext cx="1778283" cy="1778283"/>
            </a:xfrm>
            <a:prstGeom prst="donut">
              <a:avLst>
                <a:gd name="adj" fmla="val 15926"/>
              </a:avLst>
            </a:prstGeom>
            <a:solidFill>
              <a:schemeClr val="bg1">
                <a:alpha val="5000"/>
              </a:schemeClr>
            </a:solid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solidFill>
                  <a:schemeClr val="tx1"/>
                </a:solidFill>
              </a:endParaRPr>
            </a:p>
          </p:txBody>
        </p:sp>
        <p:sp>
          <p:nvSpPr>
            <p:cNvPr id="80" name="Donut 79"/>
            <p:cNvSpPr/>
            <p:nvPr userDrawn="1"/>
          </p:nvSpPr>
          <p:spPr>
            <a:xfrm rot="20504502">
              <a:off x="5967631" y="5517505"/>
              <a:ext cx="1327177" cy="1327177"/>
            </a:xfrm>
            <a:prstGeom prst="donut">
              <a:avLst>
                <a:gd name="adj" fmla="val 15926"/>
              </a:avLst>
            </a:prstGeom>
            <a:solidFill>
              <a:schemeClr val="bg1">
                <a:alpha val="3000"/>
              </a:schemeClr>
            </a:solidFill>
            <a:ln>
              <a:solidFill>
                <a:schemeClr val="bg1">
                  <a:alpha val="6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solidFill>
                  <a:schemeClr val="tx1"/>
                </a:solidFill>
              </a:endParaRPr>
            </a:p>
          </p:txBody>
        </p:sp>
        <p:sp>
          <p:nvSpPr>
            <p:cNvPr id="81" name="Oval 80"/>
            <p:cNvSpPr/>
            <p:nvPr userDrawn="1"/>
          </p:nvSpPr>
          <p:spPr>
            <a:xfrm rot="20504502">
              <a:off x="7106071" y="6040256"/>
              <a:ext cx="688490" cy="688490"/>
            </a:xfrm>
            <a:prstGeom prst="ellipse">
              <a:avLst/>
            </a:prstGeom>
            <a:solidFill>
              <a:schemeClr val="bg1">
                <a:alpha val="8000"/>
              </a:schemeClr>
            </a:solid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p>
          </p:txBody>
        </p:sp>
        <p:sp>
          <p:nvSpPr>
            <p:cNvPr id="82" name="Oval 81"/>
            <p:cNvSpPr/>
            <p:nvPr userDrawn="1"/>
          </p:nvSpPr>
          <p:spPr>
            <a:xfrm rot="20504502">
              <a:off x="8828367" y="4697538"/>
              <a:ext cx="536090" cy="536090"/>
            </a:xfrm>
            <a:prstGeom prst="ellipse">
              <a:avLst/>
            </a:prstGeom>
            <a:solidFill>
              <a:schemeClr val="bg1">
                <a:alpha val="8000"/>
              </a:schemeClr>
            </a:solid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p>
          </p:txBody>
        </p:sp>
        <p:sp>
          <p:nvSpPr>
            <p:cNvPr id="83" name="Donut 82"/>
            <p:cNvSpPr/>
            <p:nvPr userDrawn="1"/>
          </p:nvSpPr>
          <p:spPr>
            <a:xfrm rot="20504502">
              <a:off x="7272388" y="5137491"/>
              <a:ext cx="2626101" cy="2626101"/>
            </a:xfrm>
            <a:prstGeom prst="donut">
              <a:avLst>
                <a:gd name="adj" fmla="val 15926"/>
              </a:avLst>
            </a:prstGeom>
            <a:solidFill>
              <a:schemeClr val="bg1">
                <a:alpha val="3000"/>
              </a:schemeClr>
            </a:solid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solidFill>
                  <a:schemeClr val="tx1"/>
                </a:solidFill>
              </a:endParaRPr>
            </a:p>
          </p:txBody>
        </p:sp>
        <p:sp>
          <p:nvSpPr>
            <p:cNvPr id="84" name="Donut 83"/>
            <p:cNvSpPr/>
            <p:nvPr userDrawn="1"/>
          </p:nvSpPr>
          <p:spPr>
            <a:xfrm rot="20504502">
              <a:off x="9359434" y="5596700"/>
              <a:ext cx="1074806" cy="1074806"/>
            </a:xfrm>
            <a:prstGeom prst="donut">
              <a:avLst>
                <a:gd name="adj" fmla="val 11712"/>
              </a:avLst>
            </a:prstGeom>
            <a:solidFill>
              <a:schemeClr val="bg1">
                <a:alpha val="3000"/>
              </a:schemeClr>
            </a:solidFill>
            <a:ln>
              <a:solidFill>
                <a:schemeClr val="bg1">
                  <a:alpha val="6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solidFill>
                  <a:schemeClr val="tx1"/>
                </a:solidFill>
              </a:endParaRPr>
            </a:p>
          </p:txBody>
        </p:sp>
        <p:sp>
          <p:nvSpPr>
            <p:cNvPr id="85" name="Donut 84"/>
            <p:cNvSpPr/>
            <p:nvPr userDrawn="1"/>
          </p:nvSpPr>
          <p:spPr>
            <a:xfrm rot="20504502">
              <a:off x="9482547" y="4659556"/>
              <a:ext cx="835345" cy="835345"/>
            </a:xfrm>
            <a:prstGeom prst="donut">
              <a:avLst>
                <a:gd name="adj" fmla="val 11712"/>
              </a:avLst>
            </a:prstGeom>
            <a:solidFill>
              <a:schemeClr val="bg1">
                <a:alpha val="3000"/>
              </a:schemeClr>
            </a:solidFill>
            <a:ln>
              <a:solidFill>
                <a:schemeClr val="bg1">
                  <a:alpha val="6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solidFill>
                  <a:schemeClr val="tx1"/>
                </a:solidFill>
              </a:endParaRPr>
            </a:p>
          </p:txBody>
        </p:sp>
        <p:sp>
          <p:nvSpPr>
            <p:cNvPr id="86" name="Donut 85"/>
            <p:cNvSpPr/>
            <p:nvPr userDrawn="1"/>
          </p:nvSpPr>
          <p:spPr>
            <a:xfrm rot="20504502">
              <a:off x="11146308" y="5868777"/>
              <a:ext cx="1074806" cy="1074806"/>
            </a:xfrm>
            <a:prstGeom prst="donut">
              <a:avLst>
                <a:gd name="adj" fmla="val 24020"/>
              </a:avLst>
            </a:prstGeom>
            <a:solidFill>
              <a:schemeClr val="bg1">
                <a:alpha val="3000"/>
              </a:schemeClr>
            </a:solidFill>
            <a:ln>
              <a:solidFill>
                <a:schemeClr val="bg1">
                  <a:alpha val="6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solidFill>
                  <a:schemeClr val="tx1"/>
                </a:solidFill>
              </a:endParaRPr>
            </a:p>
          </p:txBody>
        </p:sp>
        <p:sp>
          <p:nvSpPr>
            <p:cNvPr id="87" name="Oval 86"/>
            <p:cNvSpPr/>
            <p:nvPr userDrawn="1"/>
          </p:nvSpPr>
          <p:spPr>
            <a:xfrm rot="20504502">
              <a:off x="7238767" y="5017013"/>
              <a:ext cx="312832" cy="312832"/>
            </a:xfrm>
            <a:prstGeom prst="ellipse">
              <a:avLst/>
            </a:prstGeom>
            <a:solidFill>
              <a:schemeClr val="bg1">
                <a:alpha val="7000"/>
              </a:schemeClr>
            </a:solidFill>
            <a:ln>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p>
          </p:txBody>
        </p:sp>
        <p:sp>
          <p:nvSpPr>
            <p:cNvPr id="88" name="Oval 87"/>
            <p:cNvSpPr/>
            <p:nvPr userDrawn="1"/>
          </p:nvSpPr>
          <p:spPr>
            <a:xfrm rot="20504502">
              <a:off x="3943629" y="6130310"/>
              <a:ext cx="603202" cy="603202"/>
            </a:xfrm>
            <a:prstGeom prst="ellipse">
              <a:avLst/>
            </a:prstGeom>
            <a:solidFill>
              <a:schemeClr val="bg1">
                <a:alpha val="8000"/>
              </a:schemeClr>
            </a:solid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p>
          </p:txBody>
        </p:sp>
        <p:sp>
          <p:nvSpPr>
            <p:cNvPr id="89" name="Oval 88"/>
            <p:cNvSpPr/>
            <p:nvPr userDrawn="1"/>
          </p:nvSpPr>
          <p:spPr>
            <a:xfrm rot="20504502">
              <a:off x="6479821" y="5990866"/>
              <a:ext cx="312832" cy="312832"/>
            </a:xfrm>
            <a:prstGeom prst="ellipse">
              <a:avLst/>
            </a:prstGeom>
            <a:solidFill>
              <a:schemeClr val="bg1">
                <a:alpha val="7000"/>
              </a:schemeClr>
            </a:solidFill>
            <a:ln>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p>
          </p:txBody>
        </p:sp>
        <p:sp>
          <p:nvSpPr>
            <p:cNvPr id="90" name="Oval 89"/>
            <p:cNvSpPr/>
            <p:nvPr userDrawn="1"/>
          </p:nvSpPr>
          <p:spPr>
            <a:xfrm rot="20504502">
              <a:off x="9327833" y="4273371"/>
              <a:ext cx="312832" cy="312832"/>
            </a:xfrm>
            <a:prstGeom prst="ellipse">
              <a:avLst/>
            </a:prstGeom>
            <a:solidFill>
              <a:schemeClr val="bg1">
                <a:alpha val="7000"/>
              </a:schemeClr>
            </a:solidFill>
            <a:ln>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p>
          </p:txBody>
        </p:sp>
        <p:sp>
          <p:nvSpPr>
            <p:cNvPr id="91" name="Donut 90"/>
            <p:cNvSpPr/>
            <p:nvPr userDrawn="1"/>
          </p:nvSpPr>
          <p:spPr>
            <a:xfrm rot="10604502">
              <a:off x="10421842" y="5527974"/>
              <a:ext cx="1327177" cy="1327177"/>
            </a:xfrm>
            <a:prstGeom prst="donut">
              <a:avLst>
                <a:gd name="adj" fmla="val 15926"/>
              </a:avLst>
            </a:prstGeom>
            <a:solidFill>
              <a:schemeClr val="bg1">
                <a:alpha val="5000"/>
              </a:schemeClr>
            </a:solidFill>
            <a:ln>
              <a:solidFill>
                <a:schemeClr val="bg1">
                  <a:alpha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solidFill>
                  <a:schemeClr val="tx1"/>
                </a:solidFill>
              </a:endParaRPr>
            </a:p>
          </p:txBody>
        </p:sp>
        <p:sp>
          <p:nvSpPr>
            <p:cNvPr id="92" name="Donut 91"/>
            <p:cNvSpPr/>
            <p:nvPr userDrawn="1"/>
          </p:nvSpPr>
          <p:spPr>
            <a:xfrm rot="10604502">
              <a:off x="11502978" y="1935344"/>
              <a:ext cx="1041541" cy="1041541"/>
            </a:xfrm>
            <a:prstGeom prst="donut">
              <a:avLst>
                <a:gd name="adj" fmla="val 15926"/>
              </a:avLst>
            </a:prstGeom>
            <a:solidFill>
              <a:schemeClr val="bg1">
                <a:alpha val="8000"/>
              </a:schemeClr>
            </a:solid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solidFill>
                  <a:schemeClr val="tx1"/>
                </a:solidFill>
              </a:endParaRPr>
            </a:p>
          </p:txBody>
        </p:sp>
        <p:sp>
          <p:nvSpPr>
            <p:cNvPr id="93" name="Oval 92"/>
            <p:cNvSpPr/>
            <p:nvPr userDrawn="1"/>
          </p:nvSpPr>
          <p:spPr>
            <a:xfrm rot="10604502">
              <a:off x="11886320" y="1765230"/>
              <a:ext cx="536090" cy="536090"/>
            </a:xfrm>
            <a:prstGeom prst="ellipse">
              <a:avLst/>
            </a:prstGeom>
            <a:solidFill>
              <a:schemeClr val="bg1">
                <a:alpha val="8000"/>
              </a:schemeClr>
            </a:solid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p>
          </p:txBody>
        </p:sp>
        <p:sp>
          <p:nvSpPr>
            <p:cNvPr id="94" name="Donut 93"/>
            <p:cNvSpPr/>
            <p:nvPr userDrawn="1"/>
          </p:nvSpPr>
          <p:spPr>
            <a:xfrm rot="10604502">
              <a:off x="9874667" y="3536070"/>
              <a:ext cx="2626101" cy="2626101"/>
            </a:xfrm>
            <a:prstGeom prst="donut">
              <a:avLst>
                <a:gd name="adj" fmla="val 15926"/>
              </a:avLst>
            </a:prstGeom>
            <a:solidFill>
              <a:schemeClr val="bg1">
                <a:alpha val="3000"/>
              </a:schemeClr>
            </a:solid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solidFill>
                  <a:schemeClr val="tx1"/>
                </a:solidFill>
              </a:endParaRPr>
            </a:p>
          </p:txBody>
        </p:sp>
        <p:sp>
          <p:nvSpPr>
            <p:cNvPr id="95" name="Donut 94"/>
            <p:cNvSpPr/>
            <p:nvPr userDrawn="1"/>
          </p:nvSpPr>
          <p:spPr>
            <a:xfrm rot="10604502">
              <a:off x="10759809" y="3214182"/>
              <a:ext cx="835345" cy="835345"/>
            </a:xfrm>
            <a:prstGeom prst="donut">
              <a:avLst>
                <a:gd name="adj" fmla="val 11712"/>
              </a:avLst>
            </a:prstGeom>
            <a:solidFill>
              <a:schemeClr val="bg1">
                <a:alpha val="3000"/>
              </a:schemeClr>
            </a:solidFill>
            <a:ln>
              <a:solidFill>
                <a:schemeClr val="bg1">
                  <a:alpha val="6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solidFill>
                  <a:schemeClr val="tx1"/>
                </a:solidFill>
              </a:endParaRPr>
            </a:p>
          </p:txBody>
        </p:sp>
        <p:sp>
          <p:nvSpPr>
            <p:cNvPr id="96" name="Donut 95"/>
            <p:cNvSpPr/>
            <p:nvPr userDrawn="1"/>
          </p:nvSpPr>
          <p:spPr>
            <a:xfrm rot="10604502">
              <a:off x="4248675" y="6231127"/>
              <a:ext cx="1074806" cy="1074806"/>
            </a:xfrm>
            <a:prstGeom prst="donut">
              <a:avLst>
                <a:gd name="adj" fmla="val 24020"/>
              </a:avLst>
            </a:prstGeom>
            <a:solidFill>
              <a:schemeClr val="bg1">
                <a:alpha val="5000"/>
              </a:schemeClr>
            </a:solidFill>
            <a:ln>
              <a:solidFill>
                <a:schemeClr val="bg1">
                  <a:alpha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solidFill>
                  <a:schemeClr val="tx1"/>
                </a:solidFill>
              </a:endParaRPr>
            </a:p>
          </p:txBody>
        </p:sp>
        <p:sp>
          <p:nvSpPr>
            <p:cNvPr id="97" name="Oval 96"/>
            <p:cNvSpPr/>
            <p:nvPr userDrawn="1"/>
          </p:nvSpPr>
          <p:spPr>
            <a:xfrm rot="10604502">
              <a:off x="11516462" y="3055947"/>
              <a:ext cx="312832" cy="312832"/>
            </a:xfrm>
            <a:prstGeom prst="ellipse">
              <a:avLst/>
            </a:prstGeom>
            <a:solidFill>
              <a:schemeClr val="bg1">
                <a:alpha val="7000"/>
              </a:schemeClr>
            </a:solidFill>
            <a:ln>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p>
          </p:txBody>
        </p:sp>
        <p:sp>
          <p:nvSpPr>
            <p:cNvPr id="98" name="Oval 97"/>
            <p:cNvSpPr/>
            <p:nvPr userDrawn="1"/>
          </p:nvSpPr>
          <p:spPr>
            <a:xfrm rot="10604502">
              <a:off x="8086333" y="6082900"/>
              <a:ext cx="603202" cy="603202"/>
            </a:xfrm>
            <a:prstGeom prst="ellipse">
              <a:avLst/>
            </a:prstGeom>
            <a:solidFill>
              <a:schemeClr val="bg1">
                <a:alpha val="7000"/>
              </a:schemeClr>
            </a:solidFill>
            <a:ln>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p>
          </p:txBody>
        </p:sp>
        <p:sp>
          <p:nvSpPr>
            <p:cNvPr id="99" name="Oval 98"/>
            <p:cNvSpPr/>
            <p:nvPr userDrawn="1"/>
          </p:nvSpPr>
          <p:spPr>
            <a:xfrm rot="10604502">
              <a:off x="4659440" y="5686338"/>
              <a:ext cx="312832" cy="312832"/>
            </a:xfrm>
            <a:prstGeom prst="ellipse">
              <a:avLst/>
            </a:prstGeom>
            <a:solidFill>
              <a:schemeClr val="bg1">
                <a:alpha val="7000"/>
              </a:schemeClr>
            </a:solidFill>
            <a:ln>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p>
          </p:txBody>
        </p:sp>
      </p:grpSp>
    </p:spTree>
    <p:extLst>
      <p:ext uri="{BB962C8B-B14F-4D97-AF65-F5344CB8AC3E}">
        <p14:creationId xmlns:p14="http://schemas.microsoft.com/office/powerpoint/2010/main" val="3234030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fade">
                                      <p:cBhvr>
                                        <p:cTn id="7" dur="500"/>
                                        <p:tgtEl>
                                          <p:spTgt spid="56"/>
                                        </p:tgtEl>
                                      </p:cBhvr>
                                    </p:animEffect>
                                  </p:childTnLst>
                                </p:cTn>
                              </p:par>
                              <p:par>
                                <p:cTn id="8" presetID="10" presetClass="entr" presetSubtype="0" fill="hold" nodeType="withEffect">
                                  <p:stCondLst>
                                    <p:cond delay="0"/>
                                  </p:stCondLst>
                                  <p:childTnLst>
                                    <p:set>
                                      <p:cBhvr>
                                        <p:cTn id="9" dur="1" fill="hold">
                                          <p:stCondLst>
                                            <p:cond delay="0"/>
                                          </p:stCondLst>
                                        </p:cTn>
                                        <p:tgtEl>
                                          <p:spTgt spid="55"/>
                                        </p:tgtEl>
                                        <p:attrNameLst>
                                          <p:attrName>style.visibility</p:attrName>
                                        </p:attrNameLst>
                                      </p:cBhvr>
                                      <p:to>
                                        <p:strVal val="visible"/>
                                      </p:to>
                                    </p:set>
                                    <p:animEffect transition="in" filter="fade">
                                      <p:cBhvr>
                                        <p:cTn id="10" dur="500"/>
                                        <p:tgtEl>
                                          <p:spTgt spid="55"/>
                                        </p:tgtEl>
                                      </p:cBhvr>
                                    </p:animEffect>
                                  </p:childTnLst>
                                </p:cTn>
                              </p:par>
                            </p:childTnLst>
                          </p:cTn>
                        </p:par>
                        <p:par>
                          <p:cTn id="11" fill="hold">
                            <p:stCondLst>
                              <p:cond delay="500"/>
                            </p:stCondLst>
                            <p:childTnLst>
                              <p:par>
                                <p:cTn id="12" presetID="22" presetClass="entr" presetSubtype="4" fill="hold" nodeType="afterEffect">
                                  <p:stCondLst>
                                    <p:cond delay="0"/>
                                  </p:stCondLst>
                                  <p:childTnLst>
                                    <p:set>
                                      <p:cBhvr>
                                        <p:cTn id="13" dur="1" fill="hold">
                                          <p:stCondLst>
                                            <p:cond delay="0"/>
                                          </p:stCondLst>
                                        </p:cTn>
                                        <p:tgtEl>
                                          <p:spTgt spid="54"/>
                                        </p:tgtEl>
                                        <p:attrNameLst>
                                          <p:attrName>style.visibility</p:attrName>
                                        </p:attrNameLst>
                                      </p:cBhvr>
                                      <p:to>
                                        <p:strVal val="visible"/>
                                      </p:to>
                                    </p:set>
                                    <p:animEffect transition="in" filter="wipe(down)">
                                      <p:cBhvr>
                                        <p:cTn id="14"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8_Blank-2">
    <p:bg>
      <p:bgPr>
        <a:solidFill>
          <a:srgbClr val="FF6D6D"/>
        </a:solidFill>
        <a:effectLst/>
      </p:bgPr>
    </p:bg>
    <p:spTree>
      <p:nvGrpSpPr>
        <p:cNvPr id="1" name=""/>
        <p:cNvGrpSpPr/>
        <p:nvPr/>
      </p:nvGrpSpPr>
      <p:grpSpPr>
        <a:xfrm>
          <a:off x="0" y="0"/>
          <a:ext cx="0" cy="0"/>
          <a:chOff x="0" y="0"/>
          <a:chExt cx="0" cy="0"/>
        </a:xfrm>
      </p:grpSpPr>
      <p:sp>
        <p:nvSpPr>
          <p:cNvPr id="2" name="Oval 1"/>
          <p:cNvSpPr/>
          <p:nvPr userDrawn="1"/>
        </p:nvSpPr>
        <p:spPr>
          <a:xfrm>
            <a:off x="11711066" y="-118202"/>
            <a:ext cx="562727" cy="562726"/>
          </a:xfrm>
          <a:prstGeom prst="ellipse">
            <a:avLst/>
          </a:prstGeom>
          <a:solidFill>
            <a:schemeClr val="bg1"/>
          </a:solidFill>
          <a:ln w="698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fld id="{44B5E3D8-B559-49FC-84E7-900B409E63B2}" type="slidenum">
              <a:rPr lang="id-ID" sz="1600" b="1" smtClean="0">
                <a:solidFill>
                  <a:srgbClr val="FF6D6D"/>
                </a:solidFill>
              </a:rPr>
              <a:pPr algn="ctr"/>
              <a:t>‹#›</a:t>
            </a:fld>
            <a:endParaRPr lang="id-ID" sz="1800" b="1" dirty="0">
              <a:solidFill>
                <a:srgbClr val="FF6D6D"/>
              </a:solidFill>
            </a:endParaRPr>
          </a:p>
        </p:txBody>
      </p:sp>
      <p:grpSp>
        <p:nvGrpSpPr>
          <p:cNvPr id="55" name="Group 54"/>
          <p:cNvGrpSpPr/>
          <p:nvPr userDrawn="1"/>
        </p:nvGrpSpPr>
        <p:grpSpPr>
          <a:xfrm>
            <a:off x="11807070" y="6559227"/>
            <a:ext cx="214313" cy="220663"/>
            <a:chOff x="7015550" y="2614882"/>
            <a:chExt cx="214313" cy="220663"/>
          </a:xfrm>
          <a:solidFill>
            <a:schemeClr val="bg1"/>
          </a:solidFill>
        </p:grpSpPr>
        <p:sp>
          <p:nvSpPr>
            <p:cNvPr id="49" name="Freeform 5">
              <a:hlinkClick r:id="" action="ppaction://hlinkshowjump?jump=nextslide"/>
            </p:cNvPr>
            <p:cNvSpPr>
              <a:spLocks noEditPoints="1"/>
            </p:cNvSpPr>
            <p:nvPr userDrawn="1"/>
          </p:nvSpPr>
          <p:spPr bwMode="auto">
            <a:xfrm>
              <a:off x="7015550" y="2614882"/>
              <a:ext cx="214313" cy="220663"/>
            </a:xfrm>
            <a:custGeom>
              <a:avLst/>
              <a:gdLst>
                <a:gd name="T0" fmla="*/ 28 w 56"/>
                <a:gd name="T1" fmla="*/ 4 h 56"/>
                <a:gd name="T2" fmla="*/ 52 w 56"/>
                <a:gd name="T3" fmla="*/ 28 h 56"/>
                <a:gd name="T4" fmla="*/ 28 w 56"/>
                <a:gd name="T5" fmla="*/ 52 h 56"/>
                <a:gd name="T6" fmla="*/ 4 w 56"/>
                <a:gd name="T7" fmla="*/ 28 h 56"/>
                <a:gd name="T8" fmla="*/ 28 w 56"/>
                <a:gd name="T9" fmla="*/ 4 h 56"/>
                <a:gd name="T10" fmla="*/ 28 w 56"/>
                <a:gd name="T11" fmla="*/ 0 h 56"/>
                <a:gd name="T12" fmla="*/ 0 w 56"/>
                <a:gd name="T13" fmla="*/ 28 h 56"/>
                <a:gd name="T14" fmla="*/ 28 w 56"/>
                <a:gd name="T15" fmla="*/ 56 h 56"/>
                <a:gd name="T16" fmla="*/ 56 w 56"/>
                <a:gd name="T17" fmla="*/ 28 h 56"/>
                <a:gd name="T18" fmla="*/ 28 w 56"/>
                <a:gd name="T19"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56">
                  <a:moveTo>
                    <a:pt x="28" y="4"/>
                  </a:moveTo>
                  <a:cubicBezTo>
                    <a:pt x="41" y="4"/>
                    <a:pt x="52" y="15"/>
                    <a:pt x="52" y="28"/>
                  </a:cubicBezTo>
                  <a:cubicBezTo>
                    <a:pt x="52" y="41"/>
                    <a:pt x="41" y="52"/>
                    <a:pt x="28" y="52"/>
                  </a:cubicBezTo>
                  <a:cubicBezTo>
                    <a:pt x="15" y="52"/>
                    <a:pt x="4" y="41"/>
                    <a:pt x="4" y="28"/>
                  </a:cubicBezTo>
                  <a:cubicBezTo>
                    <a:pt x="4" y="15"/>
                    <a:pt x="15" y="4"/>
                    <a:pt x="28" y="4"/>
                  </a:cubicBezTo>
                  <a:moveTo>
                    <a:pt x="28" y="0"/>
                  </a:moveTo>
                  <a:cubicBezTo>
                    <a:pt x="13" y="0"/>
                    <a:pt x="0" y="13"/>
                    <a:pt x="0" y="28"/>
                  </a:cubicBezTo>
                  <a:cubicBezTo>
                    <a:pt x="0" y="43"/>
                    <a:pt x="13" y="56"/>
                    <a:pt x="28" y="56"/>
                  </a:cubicBezTo>
                  <a:cubicBezTo>
                    <a:pt x="43" y="56"/>
                    <a:pt x="56" y="43"/>
                    <a:pt x="56" y="28"/>
                  </a:cubicBezTo>
                  <a:cubicBezTo>
                    <a:pt x="56" y="13"/>
                    <a:pt x="43" y="0"/>
                    <a:pt x="2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sz="1800"/>
            </a:p>
          </p:txBody>
        </p:sp>
        <p:sp>
          <p:nvSpPr>
            <p:cNvPr id="50" name="Freeform 6">
              <a:hlinkClick r:id="" action="ppaction://hlinkshowjump?jump=nextslide"/>
            </p:cNvPr>
            <p:cNvSpPr>
              <a:spLocks/>
            </p:cNvSpPr>
            <p:nvPr userDrawn="1"/>
          </p:nvSpPr>
          <p:spPr bwMode="auto">
            <a:xfrm>
              <a:off x="7091750" y="2657745"/>
              <a:ext cx="76200" cy="131763"/>
            </a:xfrm>
            <a:custGeom>
              <a:avLst/>
              <a:gdLst>
                <a:gd name="T0" fmla="*/ 0 w 48"/>
                <a:gd name="T1" fmla="*/ 70 h 83"/>
                <a:gd name="T2" fmla="*/ 34 w 48"/>
                <a:gd name="T3" fmla="*/ 40 h 83"/>
                <a:gd name="T4" fmla="*/ 0 w 48"/>
                <a:gd name="T5" fmla="*/ 13 h 83"/>
                <a:gd name="T6" fmla="*/ 0 w 48"/>
                <a:gd name="T7" fmla="*/ 0 h 83"/>
                <a:gd name="T8" fmla="*/ 48 w 48"/>
                <a:gd name="T9" fmla="*/ 40 h 83"/>
                <a:gd name="T10" fmla="*/ 0 w 48"/>
                <a:gd name="T11" fmla="*/ 83 h 83"/>
                <a:gd name="T12" fmla="*/ 0 w 48"/>
                <a:gd name="T13" fmla="*/ 70 h 83"/>
              </a:gdLst>
              <a:ahLst/>
              <a:cxnLst>
                <a:cxn ang="0">
                  <a:pos x="T0" y="T1"/>
                </a:cxn>
                <a:cxn ang="0">
                  <a:pos x="T2" y="T3"/>
                </a:cxn>
                <a:cxn ang="0">
                  <a:pos x="T4" y="T5"/>
                </a:cxn>
                <a:cxn ang="0">
                  <a:pos x="T6" y="T7"/>
                </a:cxn>
                <a:cxn ang="0">
                  <a:pos x="T8" y="T9"/>
                </a:cxn>
                <a:cxn ang="0">
                  <a:pos x="T10" y="T11"/>
                </a:cxn>
                <a:cxn ang="0">
                  <a:pos x="T12" y="T13"/>
                </a:cxn>
              </a:cxnLst>
              <a:rect l="0" t="0" r="r" b="b"/>
              <a:pathLst>
                <a:path w="48" h="83">
                  <a:moveTo>
                    <a:pt x="0" y="70"/>
                  </a:moveTo>
                  <a:lnTo>
                    <a:pt x="34" y="40"/>
                  </a:lnTo>
                  <a:lnTo>
                    <a:pt x="0" y="13"/>
                  </a:lnTo>
                  <a:lnTo>
                    <a:pt x="0" y="0"/>
                  </a:lnTo>
                  <a:lnTo>
                    <a:pt x="48" y="40"/>
                  </a:lnTo>
                  <a:lnTo>
                    <a:pt x="0" y="83"/>
                  </a:lnTo>
                  <a:lnTo>
                    <a:pt x="0"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sz="1800"/>
            </a:p>
          </p:txBody>
        </p:sp>
      </p:grpSp>
      <p:grpSp>
        <p:nvGrpSpPr>
          <p:cNvPr id="56" name="Group 55"/>
          <p:cNvGrpSpPr/>
          <p:nvPr userDrawn="1"/>
        </p:nvGrpSpPr>
        <p:grpSpPr>
          <a:xfrm>
            <a:off x="11370388" y="6559227"/>
            <a:ext cx="214313" cy="220663"/>
            <a:chOff x="7395183" y="3832633"/>
            <a:chExt cx="214313" cy="220663"/>
          </a:xfrm>
          <a:solidFill>
            <a:schemeClr val="bg1"/>
          </a:solidFill>
        </p:grpSpPr>
        <p:sp>
          <p:nvSpPr>
            <p:cNvPr id="51" name="Freeform 7">
              <a:hlinkClick r:id="" action="ppaction://hlinkshowjump?jump=previousslide"/>
            </p:cNvPr>
            <p:cNvSpPr>
              <a:spLocks noEditPoints="1"/>
            </p:cNvSpPr>
            <p:nvPr userDrawn="1"/>
          </p:nvSpPr>
          <p:spPr bwMode="auto">
            <a:xfrm>
              <a:off x="7395183" y="3832633"/>
              <a:ext cx="214313" cy="220663"/>
            </a:xfrm>
            <a:custGeom>
              <a:avLst/>
              <a:gdLst>
                <a:gd name="T0" fmla="*/ 28 w 56"/>
                <a:gd name="T1" fmla="*/ 4 h 56"/>
                <a:gd name="T2" fmla="*/ 52 w 56"/>
                <a:gd name="T3" fmla="*/ 28 h 56"/>
                <a:gd name="T4" fmla="*/ 28 w 56"/>
                <a:gd name="T5" fmla="*/ 52 h 56"/>
                <a:gd name="T6" fmla="*/ 4 w 56"/>
                <a:gd name="T7" fmla="*/ 28 h 56"/>
                <a:gd name="T8" fmla="*/ 28 w 56"/>
                <a:gd name="T9" fmla="*/ 4 h 56"/>
                <a:gd name="T10" fmla="*/ 28 w 56"/>
                <a:gd name="T11" fmla="*/ 0 h 56"/>
                <a:gd name="T12" fmla="*/ 0 w 56"/>
                <a:gd name="T13" fmla="*/ 28 h 56"/>
                <a:gd name="T14" fmla="*/ 28 w 56"/>
                <a:gd name="T15" fmla="*/ 56 h 56"/>
                <a:gd name="T16" fmla="*/ 56 w 56"/>
                <a:gd name="T17" fmla="*/ 28 h 56"/>
                <a:gd name="T18" fmla="*/ 28 w 56"/>
                <a:gd name="T19"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56">
                  <a:moveTo>
                    <a:pt x="28" y="4"/>
                  </a:moveTo>
                  <a:cubicBezTo>
                    <a:pt x="41" y="4"/>
                    <a:pt x="52" y="15"/>
                    <a:pt x="52" y="28"/>
                  </a:cubicBezTo>
                  <a:cubicBezTo>
                    <a:pt x="52" y="41"/>
                    <a:pt x="41" y="52"/>
                    <a:pt x="28" y="52"/>
                  </a:cubicBezTo>
                  <a:cubicBezTo>
                    <a:pt x="15" y="52"/>
                    <a:pt x="4" y="41"/>
                    <a:pt x="4" y="28"/>
                  </a:cubicBezTo>
                  <a:cubicBezTo>
                    <a:pt x="4" y="15"/>
                    <a:pt x="15" y="4"/>
                    <a:pt x="28" y="4"/>
                  </a:cubicBezTo>
                  <a:moveTo>
                    <a:pt x="28" y="0"/>
                  </a:moveTo>
                  <a:cubicBezTo>
                    <a:pt x="13" y="0"/>
                    <a:pt x="0" y="13"/>
                    <a:pt x="0" y="28"/>
                  </a:cubicBezTo>
                  <a:cubicBezTo>
                    <a:pt x="0" y="43"/>
                    <a:pt x="13" y="56"/>
                    <a:pt x="28" y="56"/>
                  </a:cubicBezTo>
                  <a:cubicBezTo>
                    <a:pt x="43" y="56"/>
                    <a:pt x="56" y="43"/>
                    <a:pt x="56" y="28"/>
                  </a:cubicBezTo>
                  <a:cubicBezTo>
                    <a:pt x="56" y="13"/>
                    <a:pt x="43" y="0"/>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id-ID" sz="1800"/>
            </a:p>
          </p:txBody>
        </p:sp>
        <p:sp>
          <p:nvSpPr>
            <p:cNvPr id="52" name="Freeform 8">
              <a:hlinkClick r:id="" action="ppaction://hlinkshowjump?jump=previousslide"/>
            </p:cNvPr>
            <p:cNvSpPr>
              <a:spLocks/>
            </p:cNvSpPr>
            <p:nvPr userDrawn="1"/>
          </p:nvSpPr>
          <p:spPr bwMode="auto">
            <a:xfrm>
              <a:off x="7457096" y="3880258"/>
              <a:ext cx="76200" cy="130175"/>
            </a:xfrm>
            <a:custGeom>
              <a:avLst/>
              <a:gdLst>
                <a:gd name="T0" fmla="*/ 48 w 48"/>
                <a:gd name="T1" fmla="*/ 12 h 82"/>
                <a:gd name="T2" fmla="*/ 14 w 48"/>
                <a:gd name="T3" fmla="*/ 42 h 82"/>
                <a:gd name="T4" fmla="*/ 48 w 48"/>
                <a:gd name="T5" fmla="*/ 70 h 82"/>
                <a:gd name="T6" fmla="*/ 48 w 48"/>
                <a:gd name="T7" fmla="*/ 82 h 82"/>
                <a:gd name="T8" fmla="*/ 0 w 48"/>
                <a:gd name="T9" fmla="*/ 42 h 82"/>
                <a:gd name="T10" fmla="*/ 48 w 48"/>
                <a:gd name="T11" fmla="*/ 0 h 82"/>
                <a:gd name="T12" fmla="*/ 48 w 48"/>
                <a:gd name="T13" fmla="*/ 12 h 82"/>
              </a:gdLst>
              <a:ahLst/>
              <a:cxnLst>
                <a:cxn ang="0">
                  <a:pos x="T0" y="T1"/>
                </a:cxn>
                <a:cxn ang="0">
                  <a:pos x="T2" y="T3"/>
                </a:cxn>
                <a:cxn ang="0">
                  <a:pos x="T4" y="T5"/>
                </a:cxn>
                <a:cxn ang="0">
                  <a:pos x="T6" y="T7"/>
                </a:cxn>
                <a:cxn ang="0">
                  <a:pos x="T8" y="T9"/>
                </a:cxn>
                <a:cxn ang="0">
                  <a:pos x="T10" y="T11"/>
                </a:cxn>
                <a:cxn ang="0">
                  <a:pos x="T12" y="T13"/>
                </a:cxn>
              </a:cxnLst>
              <a:rect l="0" t="0" r="r" b="b"/>
              <a:pathLst>
                <a:path w="48" h="82">
                  <a:moveTo>
                    <a:pt x="48" y="12"/>
                  </a:moveTo>
                  <a:lnTo>
                    <a:pt x="14" y="42"/>
                  </a:lnTo>
                  <a:lnTo>
                    <a:pt x="48" y="70"/>
                  </a:lnTo>
                  <a:lnTo>
                    <a:pt x="48" y="82"/>
                  </a:lnTo>
                  <a:lnTo>
                    <a:pt x="0" y="42"/>
                  </a:lnTo>
                  <a:lnTo>
                    <a:pt x="48" y="0"/>
                  </a:lnTo>
                  <a:lnTo>
                    <a:pt x="48" y="12"/>
                  </a:lnTo>
                  <a:close/>
                </a:path>
              </a:pathLst>
            </a:custGeom>
            <a:grpFill/>
            <a:ln>
              <a:noFill/>
            </a:ln>
          </p:spPr>
          <p:txBody>
            <a:bodyPr vert="horz" wrap="square" lIns="91440" tIns="45720" rIns="91440" bIns="45720" numCol="1" anchor="t" anchorCtr="0" compatLnSpc="1">
              <a:prstTxWarp prst="textNoShape">
                <a:avLst/>
              </a:prstTxWarp>
            </a:bodyPr>
            <a:lstStyle/>
            <a:p>
              <a:endParaRPr lang="id-ID" sz="1800"/>
            </a:p>
          </p:txBody>
        </p:sp>
      </p:grpSp>
      <p:sp>
        <p:nvSpPr>
          <p:cNvPr id="3" name="Oval 2"/>
          <p:cNvSpPr/>
          <p:nvPr userDrawn="1"/>
        </p:nvSpPr>
        <p:spPr>
          <a:xfrm>
            <a:off x="2148975" y="1977516"/>
            <a:ext cx="1366982" cy="1366982"/>
          </a:xfrm>
          <a:prstGeom prst="ellipse">
            <a:avLst/>
          </a:prstGeom>
          <a:solidFill>
            <a:schemeClr val="bg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66" name="Oval 65"/>
          <p:cNvSpPr/>
          <p:nvPr userDrawn="1"/>
        </p:nvSpPr>
        <p:spPr>
          <a:xfrm>
            <a:off x="1030351" y="2088390"/>
            <a:ext cx="848545" cy="848545"/>
          </a:xfrm>
          <a:prstGeom prst="ellipse">
            <a:avLst/>
          </a:prstGeom>
          <a:solidFill>
            <a:schemeClr val="bg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67" name="Oval 66"/>
          <p:cNvSpPr/>
          <p:nvPr userDrawn="1"/>
        </p:nvSpPr>
        <p:spPr>
          <a:xfrm>
            <a:off x="2590260" y="1735310"/>
            <a:ext cx="484411" cy="484411"/>
          </a:xfrm>
          <a:prstGeom prst="ellipse">
            <a:avLst/>
          </a:prstGeom>
          <a:solidFill>
            <a:schemeClr val="bg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68" name="Oval 67"/>
          <p:cNvSpPr/>
          <p:nvPr userDrawn="1"/>
        </p:nvSpPr>
        <p:spPr>
          <a:xfrm>
            <a:off x="4521469" y="1051819"/>
            <a:ext cx="1366982" cy="1366982"/>
          </a:xfrm>
          <a:prstGeom prst="ellipse">
            <a:avLst/>
          </a:prstGeom>
          <a:solidFill>
            <a:schemeClr val="bg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69" name="Oval 68"/>
          <p:cNvSpPr/>
          <p:nvPr userDrawn="1"/>
        </p:nvSpPr>
        <p:spPr>
          <a:xfrm>
            <a:off x="6198267" y="2093401"/>
            <a:ext cx="668176" cy="668176"/>
          </a:xfrm>
          <a:prstGeom prst="ellipse">
            <a:avLst/>
          </a:prstGeom>
          <a:solidFill>
            <a:schemeClr val="bg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70" name="Oval 69"/>
          <p:cNvSpPr/>
          <p:nvPr userDrawn="1"/>
        </p:nvSpPr>
        <p:spPr>
          <a:xfrm>
            <a:off x="6438694" y="2066424"/>
            <a:ext cx="1232083" cy="1232083"/>
          </a:xfrm>
          <a:prstGeom prst="ellipse">
            <a:avLst/>
          </a:prstGeom>
          <a:solidFill>
            <a:schemeClr val="bg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71" name="Oval 70"/>
          <p:cNvSpPr/>
          <p:nvPr userDrawn="1"/>
        </p:nvSpPr>
        <p:spPr>
          <a:xfrm>
            <a:off x="9421819" y="1729081"/>
            <a:ext cx="1366982" cy="1366982"/>
          </a:xfrm>
          <a:prstGeom prst="ellipse">
            <a:avLst/>
          </a:prstGeom>
          <a:solidFill>
            <a:schemeClr val="bg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72" name="Oval 71"/>
          <p:cNvSpPr/>
          <p:nvPr userDrawn="1"/>
        </p:nvSpPr>
        <p:spPr>
          <a:xfrm>
            <a:off x="9894179" y="1216321"/>
            <a:ext cx="668176" cy="668176"/>
          </a:xfrm>
          <a:prstGeom prst="ellipse">
            <a:avLst/>
          </a:prstGeom>
          <a:solidFill>
            <a:schemeClr val="bg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73" name="Oval 72"/>
          <p:cNvSpPr/>
          <p:nvPr userDrawn="1"/>
        </p:nvSpPr>
        <p:spPr>
          <a:xfrm>
            <a:off x="2148975" y="4983977"/>
            <a:ext cx="750810" cy="750810"/>
          </a:xfrm>
          <a:prstGeom prst="ellipse">
            <a:avLst/>
          </a:prstGeom>
          <a:solidFill>
            <a:schemeClr val="bg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74" name="Oval 73"/>
          <p:cNvSpPr/>
          <p:nvPr userDrawn="1"/>
        </p:nvSpPr>
        <p:spPr>
          <a:xfrm>
            <a:off x="2397334" y="4813199"/>
            <a:ext cx="357758" cy="357758"/>
          </a:xfrm>
          <a:prstGeom prst="ellipse">
            <a:avLst/>
          </a:prstGeom>
          <a:solidFill>
            <a:schemeClr val="bg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nvGrpSpPr>
          <p:cNvPr id="92" name="Group 91"/>
          <p:cNvGrpSpPr/>
          <p:nvPr userDrawn="1"/>
        </p:nvGrpSpPr>
        <p:grpSpPr>
          <a:xfrm>
            <a:off x="3943633" y="1565211"/>
            <a:ext cx="8733041" cy="6614959"/>
            <a:chOff x="3943629" y="1765230"/>
            <a:chExt cx="8733041" cy="6614959"/>
          </a:xfrm>
        </p:grpSpPr>
        <p:sp>
          <p:nvSpPr>
            <p:cNvPr id="93" name="Donut 92"/>
            <p:cNvSpPr/>
            <p:nvPr userDrawn="1"/>
          </p:nvSpPr>
          <p:spPr>
            <a:xfrm rot="6104502">
              <a:off x="10513894" y="4182360"/>
              <a:ext cx="1327177" cy="1327177"/>
            </a:xfrm>
            <a:prstGeom prst="donut">
              <a:avLst>
                <a:gd name="adj" fmla="val 15926"/>
              </a:avLst>
            </a:prstGeom>
            <a:solidFill>
              <a:schemeClr val="bg1">
                <a:alpha val="8000"/>
              </a:schemeClr>
            </a:solid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solidFill>
                  <a:schemeClr val="tx1"/>
                </a:solidFill>
              </a:endParaRPr>
            </a:p>
          </p:txBody>
        </p:sp>
        <p:sp>
          <p:nvSpPr>
            <p:cNvPr id="94" name="Donut 93"/>
            <p:cNvSpPr/>
            <p:nvPr userDrawn="1"/>
          </p:nvSpPr>
          <p:spPr>
            <a:xfrm rot="6104502">
              <a:off x="11635129" y="3232034"/>
              <a:ext cx="1041541" cy="1041541"/>
            </a:xfrm>
            <a:prstGeom prst="donut">
              <a:avLst>
                <a:gd name="adj" fmla="val 15926"/>
              </a:avLst>
            </a:prstGeom>
            <a:solidFill>
              <a:schemeClr val="bg1">
                <a:alpha val="5000"/>
              </a:schemeClr>
            </a:solidFill>
            <a:ln>
              <a:solidFill>
                <a:schemeClr val="bg1">
                  <a:alpha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solidFill>
                  <a:schemeClr val="tx1"/>
                </a:solidFill>
              </a:endParaRPr>
            </a:p>
          </p:txBody>
        </p:sp>
        <p:sp>
          <p:nvSpPr>
            <p:cNvPr id="95" name="Donut 94"/>
            <p:cNvSpPr/>
            <p:nvPr userDrawn="1"/>
          </p:nvSpPr>
          <p:spPr>
            <a:xfrm rot="6104502">
              <a:off x="4885213" y="5754088"/>
              <a:ext cx="2626101" cy="2626101"/>
            </a:xfrm>
            <a:prstGeom prst="donut">
              <a:avLst>
                <a:gd name="adj" fmla="val 15926"/>
              </a:avLst>
            </a:prstGeom>
            <a:solidFill>
              <a:schemeClr val="bg1">
                <a:alpha val="3000"/>
              </a:schemeClr>
            </a:solid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solidFill>
                  <a:schemeClr val="tx1"/>
                </a:solidFill>
              </a:endParaRPr>
            </a:p>
          </p:txBody>
        </p:sp>
        <p:sp>
          <p:nvSpPr>
            <p:cNvPr id="96" name="Donut 95"/>
            <p:cNvSpPr/>
            <p:nvPr userDrawn="1"/>
          </p:nvSpPr>
          <p:spPr>
            <a:xfrm rot="6104502">
              <a:off x="9890317" y="6328310"/>
              <a:ext cx="1074806" cy="1074806"/>
            </a:xfrm>
            <a:prstGeom prst="donut">
              <a:avLst>
                <a:gd name="adj" fmla="val 11712"/>
              </a:avLst>
            </a:prstGeom>
            <a:solidFill>
              <a:schemeClr val="bg1">
                <a:alpha val="3000"/>
              </a:schemeClr>
            </a:solidFill>
            <a:ln>
              <a:solidFill>
                <a:schemeClr val="bg1">
                  <a:alpha val="6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solidFill>
                  <a:schemeClr val="tx1"/>
                </a:solidFill>
              </a:endParaRPr>
            </a:p>
          </p:txBody>
        </p:sp>
        <p:sp>
          <p:nvSpPr>
            <p:cNvPr id="97" name="Donut 96"/>
            <p:cNvSpPr/>
            <p:nvPr userDrawn="1"/>
          </p:nvSpPr>
          <p:spPr>
            <a:xfrm rot="6104502">
              <a:off x="11280398" y="2773446"/>
              <a:ext cx="835345" cy="835345"/>
            </a:xfrm>
            <a:prstGeom prst="donut">
              <a:avLst>
                <a:gd name="adj" fmla="val 11712"/>
              </a:avLst>
            </a:prstGeom>
            <a:solidFill>
              <a:schemeClr val="bg1">
                <a:alpha val="3000"/>
              </a:schemeClr>
            </a:solidFill>
            <a:ln>
              <a:solidFill>
                <a:schemeClr val="bg1">
                  <a:alpha val="6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solidFill>
                  <a:schemeClr val="tx1"/>
                </a:solidFill>
              </a:endParaRPr>
            </a:p>
          </p:txBody>
        </p:sp>
        <p:sp>
          <p:nvSpPr>
            <p:cNvPr id="98" name="Oval 97"/>
            <p:cNvSpPr/>
            <p:nvPr userDrawn="1"/>
          </p:nvSpPr>
          <p:spPr>
            <a:xfrm rot="6104502">
              <a:off x="11255956" y="4096902"/>
              <a:ext cx="603202" cy="603202"/>
            </a:xfrm>
            <a:prstGeom prst="ellipse">
              <a:avLst/>
            </a:prstGeom>
            <a:solidFill>
              <a:schemeClr val="bg1">
                <a:alpha val="8000"/>
              </a:schemeClr>
            </a:solid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p>
          </p:txBody>
        </p:sp>
        <p:sp>
          <p:nvSpPr>
            <p:cNvPr id="99" name="Oval 98"/>
            <p:cNvSpPr/>
            <p:nvPr userDrawn="1"/>
          </p:nvSpPr>
          <p:spPr>
            <a:xfrm rot="6104502">
              <a:off x="10988857" y="3411415"/>
              <a:ext cx="312832" cy="312832"/>
            </a:xfrm>
            <a:prstGeom prst="ellipse">
              <a:avLst/>
            </a:prstGeom>
            <a:solidFill>
              <a:schemeClr val="bg1">
                <a:alpha val="8000"/>
              </a:schemeClr>
            </a:solid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p>
          </p:txBody>
        </p:sp>
        <p:sp>
          <p:nvSpPr>
            <p:cNvPr id="100" name="Donut 99"/>
            <p:cNvSpPr/>
            <p:nvPr userDrawn="1"/>
          </p:nvSpPr>
          <p:spPr>
            <a:xfrm rot="20504502">
              <a:off x="8157576" y="4967821"/>
              <a:ext cx="1778283" cy="1778283"/>
            </a:xfrm>
            <a:prstGeom prst="donut">
              <a:avLst>
                <a:gd name="adj" fmla="val 15926"/>
              </a:avLst>
            </a:prstGeom>
            <a:solidFill>
              <a:schemeClr val="bg1">
                <a:alpha val="5000"/>
              </a:schemeClr>
            </a:solid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solidFill>
                  <a:schemeClr val="tx1"/>
                </a:solidFill>
              </a:endParaRPr>
            </a:p>
          </p:txBody>
        </p:sp>
        <p:sp>
          <p:nvSpPr>
            <p:cNvPr id="101" name="Donut 100"/>
            <p:cNvSpPr/>
            <p:nvPr userDrawn="1"/>
          </p:nvSpPr>
          <p:spPr>
            <a:xfrm rot="20504502">
              <a:off x="5967631" y="5517505"/>
              <a:ext cx="1327177" cy="1327177"/>
            </a:xfrm>
            <a:prstGeom prst="donut">
              <a:avLst>
                <a:gd name="adj" fmla="val 15926"/>
              </a:avLst>
            </a:prstGeom>
            <a:solidFill>
              <a:schemeClr val="bg1">
                <a:alpha val="3000"/>
              </a:schemeClr>
            </a:solidFill>
            <a:ln>
              <a:solidFill>
                <a:schemeClr val="bg1">
                  <a:alpha val="6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solidFill>
                  <a:schemeClr val="tx1"/>
                </a:solidFill>
              </a:endParaRPr>
            </a:p>
          </p:txBody>
        </p:sp>
        <p:sp>
          <p:nvSpPr>
            <p:cNvPr id="102" name="Oval 101"/>
            <p:cNvSpPr/>
            <p:nvPr userDrawn="1"/>
          </p:nvSpPr>
          <p:spPr>
            <a:xfrm rot="20504502">
              <a:off x="7106071" y="6040256"/>
              <a:ext cx="688490" cy="688490"/>
            </a:xfrm>
            <a:prstGeom prst="ellipse">
              <a:avLst/>
            </a:prstGeom>
            <a:solidFill>
              <a:schemeClr val="bg1">
                <a:alpha val="8000"/>
              </a:schemeClr>
            </a:solid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p>
          </p:txBody>
        </p:sp>
        <p:sp>
          <p:nvSpPr>
            <p:cNvPr id="103" name="Oval 102"/>
            <p:cNvSpPr/>
            <p:nvPr userDrawn="1"/>
          </p:nvSpPr>
          <p:spPr>
            <a:xfrm rot="20504502">
              <a:off x="8828367" y="4697538"/>
              <a:ext cx="536090" cy="536090"/>
            </a:xfrm>
            <a:prstGeom prst="ellipse">
              <a:avLst/>
            </a:prstGeom>
            <a:solidFill>
              <a:schemeClr val="bg1">
                <a:alpha val="8000"/>
              </a:schemeClr>
            </a:solid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p>
          </p:txBody>
        </p:sp>
        <p:sp>
          <p:nvSpPr>
            <p:cNvPr id="104" name="Donut 103"/>
            <p:cNvSpPr/>
            <p:nvPr userDrawn="1"/>
          </p:nvSpPr>
          <p:spPr>
            <a:xfrm rot="20504502">
              <a:off x="7272388" y="5137491"/>
              <a:ext cx="2626101" cy="2626101"/>
            </a:xfrm>
            <a:prstGeom prst="donut">
              <a:avLst>
                <a:gd name="adj" fmla="val 15926"/>
              </a:avLst>
            </a:prstGeom>
            <a:solidFill>
              <a:schemeClr val="bg1">
                <a:alpha val="3000"/>
              </a:schemeClr>
            </a:solid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solidFill>
                  <a:schemeClr val="tx1"/>
                </a:solidFill>
              </a:endParaRPr>
            </a:p>
          </p:txBody>
        </p:sp>
        <p:sp>
          <p:nvSpPr>
            <p:cNvPr id="105" name="Donut 104"/>
            <p:cNvSpPr/>
            <p:nvPr userDrawn="1"/>
          </p:nvSpPr>
          <p:spPr>
            <a:xfrm rot="20504502">
              <a:off x="9359434" y="5596700"/>
              <a:ext cx="1074806" cy="1074806"/>
            </a:xfrm>
            <a:prstGeom prst="donut">
              <a:avLst>
                <a:gd name="adj" fmla="val 11712"/>
              </a:avLst>
            </a:prstGeom>
            <a:solidFill>
              <a:schemeClr val="bg1">
                <a:alpha val="3000"/>
              </a:schemeClr>
            </a:solidFill>
            <a:ln>
              <a:solidFill>
                <a:schemeClr val="bg1">
                  <a:alpha val="6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solidFill>
                  <a:schemeClr val="tx1"/>
                </a:solidFill>
              </a:endParaRPr>
            </a:p>
          </p:txBody>
        </p:sp>
        <p:sp>
          <p:nvSpPr>
            <p:cNvPr id="106" name="Donut 105"/>
            <p:cNvSpPr/>
            <p:nvPr userDrawn="1"/>
          </p:nvSpPr>
          <p:spPr>
            <a:xfrm rot="20504502">
              <a:off x="9482547" y="4659556"/>
              <a:ext cx="835345" cy="835345"/>
            </a:xfrm>
            <a:prstGeom prst="donut">
              <a:avLst>
                <a:gd name="adj" fmla="val 11712"/>
              </a:avLst>
            </a:prstGeom>
            <a:solidFill>
              <a:schemeClr val="bg1">
                <a:alpha val="3000"/>
              </a:schemeClr>
            </a:solidFill>
            <a:ln>
              <a:solidFill>
                <a:schemeClr val="bg1">
                  <a:alpha val="6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solidFill>
                  <a:schemeClr val="tx1"/>
                </a:solidFill>
              </a:endParaRPr>
            </a:p>
          </p:txBody>
        </p:sp>
        <p:sp>
          <p:nvSpPr>
            <p:cNvPr id="107" name="Donut 106"/>
            <p:cNvSpPr/>
            <p:nvPr userDrawn="1"/>
          </p:nvSpPr>
          <p:spPr>
            <a:xfrm rot="20504502">
              <a:off x="11146308" y="5868777"/>
              <a:ext cx="1074806" cy="1074806"/>
            </a:xfrm>
            <a:prstGeom prst="donut">
              <a:avLst>
                <a:gd name="adj" fmla="val 24020"/>
              </a:avLst>
            </a:prstGeom>
            <a:solidFill>
              <a:schemeClr val="bg1">
                <a:alpha val="3000"/>
              </a:schemeClr>
            </a:solidFill>
            <a:ln>
              <a:solidFill>
                <a:schemeClr val="bg1">
                  <a:alpha val="6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solidFill>
                  <a:schemeClr val="tx1"/>
                </a:solidFill>
              </a:endParaRPr>
            </a:p>
          </p:txBody>
        </p:sp>
        <p:sp>
          <p:nvSpPr>
            <p:cNvPr id="108" name="Oval 107"/>
            <p:cNvSpPr/>
            <p:nvPr userDrawn="1"/>
          </p:nvSpPr>
          <p:spPr>
            <a:xfrm rot="20504502">
              <a:off x="7238767" y="5017013"/>
              <a:ext cx="312832" cy="312832"/>
            </a:xfrm>
            <a:prstGeom prst="ellipse">
              <a:avLst/>
            </a:prstGeom>
            <a:solidFill>
              <a:schemeClr val="bg1">
                <a:alpha val="7000"/>
              </a:schemeClr>
            </a:solidFill>
            <a:ln>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p>
          </p:txBody>
        </p:sp>
        <p:sp>
          <p:nvSpPr>
            <p:cNvPr id="109" name="Oval 108"/>
            <p:cNvSpPr/>
            <p:nvPr userDrawn="1"/>
          </p:nvSpPr>
          <p:spPr>
            <a:xfrm rot="20504502">
              <a:off x="3943629" y="6130310"/>
              <a:ext cx="603202" cy="603202"/>
            </a:xfrm>
            <a:prstGeom prst="ellipse">
              <a:avLst/>
            </a:prstGeom>
            <a:solidFill>
              <a:schemeClr val="bg1">
                <a:alpha val="8000"/>
              </a:schemeClr>
            </a:solid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p>
          </p:txBody>
        </p:sp>
        <p:sp>
          <p:nvSpPr>
            <p:cNvPr id="110" name="Oval 109"/>
            <p:cNvSpPr/>
            <p:nvPr userDrawn="1"/>
          </p:nvSpPr>
          <p:spPr>
            <a:xfrm rot="20504502">
              <a:off x="6479821" y="5990866"/>
              <a:ext cx="312832" cy="312832"/>
            </a:xfrm>
            <a:prstGeom prst="ellipse">
              <a:avLst/>
            </a:prstGeom>
            <a:solidFill>
              <a:schemeClr val="bg1">
                <a:alpha val="7000"/>
              </a:schemeClr>
            </a:solidFill>
            <a:ln>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p>
          </p:txBody>
        </p:sp>
        <p:sp>
          <p:nvSpPr>
            <p:cNvPr id="111" name="Oval 110"/>
            <p:cNvSpPr/>
            <p:nvPr userDrawn="1"/>
          </p:nvSpPr>
          <p:spPr>
            <a:xfrm rot="20504502">
              <a:off x="9327833" y="4273371"/>
              <a:ext cx="312832" cy="312832"/>
            </a:xfrm>
            <a:prstGeom prst="ellipse">
              <a:avLst/>
            </a:prstGeom>
            <a:solidFill>
              <a:schemeClr val="bg1">
                <a:alpha val="7000"/>
              </a:schemeClr>
            </a:solidFill>
            <a:ln>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p>
          </p:txBody>
        </p:sp>
        <p:sp>
          <p:nvSpPr>
            <p:cNvPr id="112" name="Donut 111"/>
            <p:cNvSpPr/>
            <p:nvPr userDrawn="1"/>
          </p:nvSpPr>
          <p:spPr>
            <a:xfrm rot="10604502">
              <a:off x="10421842" y="5527974"/>
              <a:ext cx="1327177" cy="1327177"/>
            </a:xfrm>
            <a:prstGeom prst="donut">
              <a:avLst>
                <a:gd name="adj" fmla="val 15926"/>
              </a:avLst>
            </a:prstGeom>
            <a:solidFill>
              <a:schemeClr val="bg1">
                <a:alpha val="5000"/>
              </a:schemeClr>
            </a:solidFill>
            <a:ln>
              <a:solidFill>
                <a:schemeClr val="bg1">
                  <a:alpha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solidFill>
                  <a:schemeClr val="tx1"/>
                </a:solidFill>
              </a:endParaRPr>
            </a:p>
          </p:txBody>
        </p:sp>
        <p:sp>
          <p:nvSpPr>
            <p:cNvPr id="113" name="Donut 112"/>
            <p:cNvSpPr/>
            <p:nvPr userDrawn="1"/>
          </p:nvSpPr>
          <p:spPr>
            <a:xfrm rot="10604502">
              <a:off x="11502978" y="1935344"/>
              <a:ext cx="1041541" cy="1041541"/>
            </a:xfrm>
            <a:prstGeom prst="donut">
              <a:avLst>
                <a:gd name="adj" fmla="val 15926"/>
              </a:avLst>
            </a:prstGeom>
            <a:solidFill>
              <a:schemeClr val="bg1">
                <a:alpha val="8000"/>
              </a:schemeClr>
            </a:solid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solidFill>
                  <a:schemeClr val="tx1"/>
                </a:solidFill>
              </a:endParaRPr>
            </a:p>
          </p:txBody>
        </p:sp>
        <p:sp>
          <p:nvSpPr>
            <p:cNvPr id="114" name="Oval 113"/>
            <p:cNvSpPr/>
            <p:nvPr userDrawn="1"/>
          </p:nvSpPr>
          <p:spPr>
            <a:xfrm rot="10604502">
              <a:off x="11886320" y="1765230"/>
              <a:ext cx="536090" cy="536090"/>
            </a:xfrm>
            <a:prstGeom prst="ellipse">
              <a:avLst/>
            </a:prstGeom>
            <a:solidFill>
              <a:schemeClr val="bg1">
                <a:alpha val="8000"/>
              </a:schemeClr>
            </a:solid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p>
          </p:txBody>
        </p:sp>
        <p:sp>
          <p:nvSpPr>
            <p:cNvPr id="115" name="Donut 114"/>
            <p:cNvSpPr/>
            <p:nvPr userDrawn="1"/>
          </p:nvSpPr>
          <p:spPr>
            <a:xfrm rot="10604502">
              <a:off x="9874667" y="3536070"/>
              <a:ext cx="2626101" cy="2626101"/>
            </a:xfrm>
            <a:prstGeom prst="donut">
              <a:avLst>
                <a:gd name="adj" fmla="val 15926"/>
              </a:avLst>
            </a:prstGeom>
            <a:solidFill>
              <a:schemeClr val="bg1">
                <a:alpha val="3000"/>
              </a:schemeClr>
            </a:solid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solidFill>
                  <a:schemeClr val="tx1"/>
                </a:solidFill>
              </a:endParaRPr>
            </a:p>
          </p:txBody>
        </p:sp>
        <p:sp>
          <p:nvSpPr>
            <p:cNvPr id="116" name="Donut 115"/>
            <p:cNvSpPr/>
            <p:nvPr userDrawn="1"/>
          </p:nvSpPr>
          <p:spPr>
            <a:xfrm rot="10604502">
              <a:off x="10759809" y="3214182"/>
              <a:ext cx="835345" cy="835345"/>
            </a:xfrm>
            <a:prstGeom prst="donut">
              <a:avLst>
                <a:gd name="adj" fmla="val 11712"/>
              </a:avLst>
            </a:prstGeom>
            <a:solidFill>
              <a:schemeClr val="bg1">
                <a:alpha val="3000"/>
              </a:schemeClr>
            </a:solidFill>
            <a:ln>
              <a:solidFill>
                <a:schemeClr val="bg1">
                  <a:alpha val="6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solidFill>
                  <a:schemeClr val="tx1"/>
                </a:solidFill>
              </a:endParaRPr>
            </a:p>
          </p:txBody>
        </p:sp>
        <p:sp>
          <p:nvSpPr>
            <p:cNvPr id="117" name="Donut 116"/>
            <p:cNvSpPr/>
            <p:nvPr userDrawn="1"/>
          </p:nvSpPr>
          <p:spPr>
            <a:xfrm rot="10604502">
              <a:off x="4248675" y="6231127"/>
              <a:ext cx="1074806" cy="1074806"/>
            </a:xfrm>
            <a:prstGeom prst="donut">
              <a:avLst>
                <a:gd name="adj" fmla="val 24020"/>
              </a:avLst>
            </a:prstGeom>
            <a:solidFill>
              <a:schemeClr val="bg1">
                <a:alpha val="5000"/>
              </a:schemeClr>
            </a:solidFill>
            <a:ln>
              <a:solidFill>
                <a:schemeClr val="bg1">
                  <a:alpha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solidFill>
                  <a:schemeClr val="tx1"/>
                </a:solidFill>
              </a:endParaRPr>
            </a:p>
          </p:txBody>
        </p:sp>
        <p:sp>
          <p:nvSpPr>
            <p:cNvPr id="118" name="Oval 117"/>
            <p:cNvSpPr/>
            <p:nvPr userDrawn="1"/>
          </p:nvSpPr>
          <p:spPr>
            <a:xfrm rot="10604502">
              <a:off x="11516462" y="3055947"/>
              <a:ext cx="312832" cy="312832"/>
            </a:xfrm>
            <a:prstGeom prst="ellipse">
              <a:avLst/>
            </a:prstGeom>
            <a:solidFill>
              <a:schemeClr val="bg1">
                <a:alpha val="7000"/>
              </a:schemeClr>
            </a:solidFill>
            <a:ln>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p>
          </p:txBody>
        </p:sp>
        <p:sp>
          <p:nvSpPr>
            <p:cNvPr id="119" name="Oval 118"/>
            <p:cNvSpPr/>
            <p:nvPr userDrawn="1"/>
          </p:nvSpPr>
          <p:spPr>
            <a:xfrm rot="10604502">
              <a:off x="8086333" y="6082900"/>
              <a:ext cx="603202" cy="603202"/>
            </a:xfrm>
            <a:prstGeom prst="ellipse">
              <a:avLst/>
            </a:prstGeom>
            <a:solidFill>
              <a:schemeClr val="bg1">
                <a:alpha val="7000"/>
              </a:schemeClr>
            </a:solidFill>
            <a:ln>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p>
          </p:txBody>
        </p:sp>
        <p:sp>
          <p:nvSpPr>
            <p:cNvPr id="120" name="Oval 119"/>
            <p:cNvSpPr/>
            <p:nvPr userDrawn="1"/>
          </p:nvSpPr>
          <p:spPr>
            <a:xfrm rot="10604502">
              <a:off x="4659440" y="5686338"/>
              <a:ext cx="312832" cy="312832"/>
            </a:xfrm>
            <a:prstGeom prst="ellipse">
              <a:avLst/>
            </a:prstGeom>
            <a:solidFill>
              <a:schemeClr val="bg1">
                <a:alpha val="7000"/>
              </a:schemeClr>
            </a:solidFill>
            <a:ln>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p>
          </p:txBody>
        </p:sp>
      </p:grpSp>
    </p:spTree>
    <p:extLst>
      <p:ext uri="{BB962C8B-B14F-4D97-AF65-F5344CB8AC3E}">
        <p14:creationId xmlns:p14="http://schemas.microsoft.com/office/powerpoint/2010/main" val="26657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fade">
                                      <p:cBhvr>
                                        <p:cTn id="7" dur="500"/>
                                        <p:tgtEl>
                                          <p:spTgt spid="56"/>
                                        </p:tgtEl>
                                      </p:cBhvr>
                                    </p:animEffect>
                                  </p:childTnLst>
                                </p:cTn>
                              </p:par>
                              <p:par>
                                <p:cTn id="8" presetID="10" presetClass="entr" presetSubtype="0" fill="hold" nodeType="withEffect">
                                  <p:stCondLst>
                                    <p:cond delay="0"/>
                                  </p:stCondLst>
                                  <p:childTnLst>
                                    <p:set>
                                      <p:cBhvr>
                                        <p:cTn id="9" dur="1" fill="hold">
                                          <p:stCondLst>
                                            <p:cond delay="0"/>
                                          </p:stCondLst>
                                        </p:cTn>
                                        <p:tgtEl>
                                          <p:spTgt spid="55"/>
                                        </p:tgtEl>
                                        <p:attrNameLst>
                                          <p:attrName>style.visibility</p:attrName>
                                        </p:attrNameLst>
                                      </p:cBhvr>
                                      <p:to>
                                        <p:strVal val="visible"/>
                                      </p:to>
                                    </p:set>
                                    <p:animEffect transition="in" filter="fade">
                                      <p:cBhvr>
                                        <p:cTn id="10"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9_Blank-2">
    <p:bg>
      <p:bgPr>
        <a:solidFill>
          <a:srgbClr val="FF6D6D"/>
        </a:solidFill>
        <a:effectLst/>
      </p:bgPr>
    </p:bg>
    <p:spTree>
      <p:nvGrpSpPr>
        <p:cNvPr id="1" name=""/>
        <p:cNvGrpSpPr/>
        <p:nvPr/>
      </p:nvGrpSpPr>
      <p:grpSpPr>
        <a:xfrm>
          <a:off x="0" y="0"/>
          <a:ext cx="0" cy="0"/>
          <a:chOff x="0" y="0"/>
          <a:chExt cx="0" cy="0"/>
        </a:xfrm>
      </p:grpSpPr>
      <p:grpSp>
        <p:nvGrpSpPr>
          <p:cNvPr id="61" name="Group 60"/>
          <p:cNvGrpSpPr/>
          <p:nvPr userDrawn="1"/>
        </p:nvGrpSpPr>
        <p:grpSpPr>
          <a:xfrm>
            <a:off x="3943633" y="1565211"/>
            <a:ext cx="8733041" cy="6614959"/>
            <a:chOff x="3943629" y="1765230"/>
            <a:chExt cx="8733041" cy="6614959"/>
          </a:xfrm>
        </p:grpSpPr>
        <p:sp>
          <p:nvSpPr>
            <p:cNvPr id="62" name="Donut 61"/>
            <p:cNvSpPr/>
            <p:nvPr userDrawn="1"/>
          </p:nvSpPr>
          <p:spPr>
            <a:xfrm rot="6104502">
              <a:off x="10513894" y="4182360"/>
              <a:ext cx="1327177" cy="1327177"/>
            </a:xfrm>
            <a:prstGeom prst="donut">
              <a:avLst>
                <a:gd name="adj" fmla="val 15926"/>
              </a:avLst>
            </a:prstGeom>
            <a:solidFill>
              <a:schemeClr val="bg1">
                <a:alpha val="8000"/>
              </a:schemeClr>
            </a:solid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solidFill>
                  <a:schemeClr val="tx1"/>
                </a:solidFill>
              </a:endParaRPr>
            </a:p>
          </p:txBody>
        </p:sp>
        <p:sp>
          <p:nvSpPr>
            <p:cNvPr id="63" name="Donut 62"/>
            <p:cNvSpPr/>
            <p:nvPr userDrawn="1"/>
          </p:nvSpPr>
          <p:spPr>
            <a:xfrm rot="6104502">
              <a:off x="11635129" y="3232034"/>
              <a:ext cx="1041541" cy="1041541"/>
            </a:xfrm>
            <a:prstGeom prst="donut">
              <a:avLst>
                <a:gd name="adj" fmla="val 15926"/>
              </a:avLst>
            </a:prstGeom>
            <a:solidFill>
              <a:schemeClr val="bg1">
                <a:alpha val="5000"/>
              </a:schemeClr>
            </a:solidFill>
            <a:ln>
              <a:solidFill>
                <a:schemeClr val="bg1">
                  <a:alpha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solidFill>
                  <a:schemeClr val="tx1"/>
                </a:solidFill>
              </a:endParaRPr>
            </a:p>
          </p:txBody>
        </p:sp>
        <p:sp>
          <p:nvSpPr>
            <p:cNvPr id="64" name="Donut 63"/>
            <p:cNvSpPr/>
            <p:nvPr userDrawn="1"/>
          </p:nvSpPr>
          <p:spPr>
            <a:xfrm rot="6104502">
              <a:off x="4885213" y="5754088"/>
              <a:ext cx="2626101" cy="2626101"/>
            </a:xfrm>
            <a:prstGeom prst="donut">
              <a:avLst>
                <a:gd name="adj" fmla="val 15926"/>
              </a:avLst>
            </a:prstGeom>
            <a:solidFill>
              <a:schemeClr val="bg1">
                <a:alpha val="3000"/>
              </a:schemeClr>
            </a:solid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solidFill>
                  <a:schemeClr val="tx1"/>
                </a:solidFill>
              </a:endParaRPr>
            </a:p>
          </p:txBody>
        </p:sp>
        <p:sp>
          <p:nvSpPr>
            <p:cNvPr id="65" name="Donut 64"/>
            <p:cNvSpPr/>
            <p:nvPr userDrawn="1"/>
          </p:nvSpPr>
          <p:spPr>
            <a:xfrm rot="6104502">
              <a:off x="9890317" y="6328310"/>
              <a:ext cx="1074806" cy="1074806"/>
            </a:xfrm>
            <a:prstGeom prst="donut">
              <a:avLst>
                <a:gd name="adj" fmla="val 11712"/>
              </a:avLst>
            </a:prstGeom>
            <a:solidFill>
              <a:schemeClr val="bg1">
                <a:alpha val="3000"/>
              </a:schemeClr>
            </a:solidFill>
            <a:ln>
              <a:solidFill>
                <a:schemeClr val="bg1">
                  <a:alpha val="6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solidFill>
                  <a:schemeClr val="tx1"/>
                </a:solidFill>
              </a:endParaRPr>
            </a:p>
          </p:txBody>
        </p:sp>
        <p:sp>
          <p:nvSpPr>
            <p:cNvPr id="75" name="Donut 74"/>
            <p:cNvSpPr/>
            <p:nvPr userDrawn="1"/>
          </p:nvSpPr>
          <p:spPr>
            <a:xfrm rot="6104502">
              <a:off x="11280398" y="2773446"/>
              <a:ext cx="835345" cy="835345"/>
            </a:xfrm>
            <a:prstGeom prst="donut">
              <a:avLst>
                <a:gd name="adj" fmla="val 11712"/>
              </a:avLst>
            </a:prstGeom>
            <a:solidFill>
              <a:schemeClr val="bg1">
                <a:alpha val="3000"/>
              </a:schemeClr>
            </a:solidFill>
            <a:ln>
              <a:solidFill>
                <a:schemeClr val="bg1">
                  <a:alpha val="6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solidFill>
                  <a:schemeClr val="tx1"/>
                </a:solidFill>
              </a:endParaRPr>
            </a:p>
          </p:txBody>
        </p:sp>
        <p:sp>
          <p:nvSpPr>
            <p:cNvPr id="76" name="Oval 75"/>
            <p:cNvSpPr/>
            <p:nvPr userDrawn="1"/>
          </p:nvSpPr>
          <p:spPr>
            <a:xfrm rot="6104502">
              <a:off x="11255956" y="4096902"/>
              <a:ext cx="603202" cy="603202"/>
            </a:xfrm>
            <a:prstGeom prst="ellipse">
              <a:avLst/>
            </a:prstGeom>
            <a:solidFill>
              <a:schemeClr val="bg1">
                <a:alpha val="8000"/>
              </a:schemeClr>
            </a:solid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p>
          </p:txBody>
        </p:sp>
        <p:sp>
          <p:nvSpPr>
            <p:cNvPr id="77" name="Oval 76"/>
            <p:cNvSpPr/>
            <p:nvPr userDrawn="1"/>
          </p:nvSpPr>
          <p:spPr>
            <a:xfrm rot="6104502">
              <a:off x="10988857" y="3411415"/>
              <a:ext cx="312832" cy="312832"/>
            </a:xfrm>
            <a:prstGeom prst="ellipse">
              <a:avLst/>
            </a:prstGeom>
            <a:solidFill>
              <a:schemeClr val="bg1">
                <a:alpha val="8000"/>
              </a:schemeClr>
            </a:solid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p>
          </p:txBody>
        </p:sp>
        <p:sp>
          <p:nvSpPr>
            <p:cNvPr id="78" name="Donut 77"/>
            <p:cNvSpPr/>
            <p:nvPr userDrawn="1"/>
          </p:nvSpPr>
          <p:spPr>
            <a:xfrm rot="20504502">
              <a:off x="8157576" y="4967821"/>
              <a:ext cx="1778283" cy="1778283"/>
            </a:xfrm>
            <a:prstGeom prst="donut">
              <a:avLst>
                <a:gd name="adj" fmla="val 15926"/>
              </a:avLst>
            </a:prstGeom>
            <a:solidFill>
              <a:schemeClr val="bg1">
                <a:alpha val="5000"/>
              </a:schemeClr>
            </a:solid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solidFill>
                  <a:schemeClr val="tx1"/>
                </a:solidFill>
              </a:endParaRPr>
            </a:p>
          </p:txBody>
        </p:sp>
        <p:sp>
          <p:nvSpPr>
            <p:cNvPr id="79" name="Donut 78"/>
            <p:cNvSpPr/>
            <p:nvPr userDrawn="1"/>
          </p:nvSpPr>
          <p:spPr>
            <a:xfrm rot="20504502">
              <a:off x="5967631" y="5517505"/>
              <a:ext cx="1327177" cy="1327177"/>
            </a:xfrm>
            <a:prstGeom prst="donut">
              <a:avLst>
                <a:gd name="adj" fmla="val 15926"/>
              </a:avLst>
            </a:prstGeom>
            <a:solidFill>
              <a:schemeClr val="bg1">
                <a:alpha val="3000"/>
              </a:schemeClr>
            </a:solidFill>
            <a:ln>
              <a:solidFill>
                <a:schemeClr val="bg1">
                  <a:alpha val="6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solidFill>
                  <a:schemeClr val="tx1"/>
                </a:solidFill>
              </a:endParaRPr>
            </a:p>
          </p:txBody>
        </p:sp>
        <p:sp>
          <p:nvSpPr>
            <p:cNvPr id="80" name="Oval 79"/>
            <p:cNvSpPr/>
            <p:nvPr userDrawn="1"/>
          </p:nvSpPr>
          <p:spPr>
            <a:xfrm rot="20504502">
              <a:off x="7106071" y="6040256"/>
              <a:ext cx="688490" cy="688490"/>
            </a:xfrm>
            <a:prstGeom prst="ellipse">
              <a:avLst/>
            </a:prstGeom>
            <a:solidFill>
              <a:schemeClr val="bg1">
                <a:alpha val="8000"/>
              </a:schemeClr>
            </a:solid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p>
          </p:txBody>
        </p:sp>
        <p:sp>
          <p:nvSpPr>
            <p:cNvPr id="81" name="Oval 80"/>
            <p:cNvSpPr/>
            <p:nvPr userDrawn="1"/>
          </p:nvSpPr>
          <p:spPr>
            <a:xfrm rot="20504502">
              <a:off x="8828367" y="4697538"/>
              <a:ext cx="536090" cy="536090"/>
            </a:xfrm>
            <a:prstGeom prst="ellipse">
              <a:avLst/>
            </a:prstGeom>
            <a:solidFill>
              <a:schemeClr val="bg1">
                <a:alpha val="8000"/>
              </a:schemeClr>
            </a:solid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p>
          </p:txBody>
        </p:sp>
        <p:sp>
          <p:nvSpPr>
            <p:cNvPr id="82" name="Donut 81"/>
            <p:cNvSpPr/>
            <p:nvPr userDrawn="1"/>
          </p:nvSpPr>
          <p:spPr>
            <a:xfrm rot="20504502">
              <a:off x="7272388" y="5137491"/>
              <a:ext cx="2626101" cy="2626101"/>
            </a:xfrm>
            <a:prstGeom prst="donut">
              <a:avLst>
                <a:gd name="adj" fmla="val 15926"/>
              </a:avLst>
            </a:prstGeom>
            <a:solidFill>
              <a:schemeClr val="bg1">
                <a:alpha val="3000"/>
              </a:schemeClr>
            </a:solid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solidFill>
                  <a:schemeClr val="tx1"/>
                </a:solidFill>
              </a:endParaRPr>
            </a:p>
          </p:txBody>
        </p:sp>
        <p:sp>
          <p:nvSpPr>
            <p:cNvPr id="83" name="Donut 82"/>
            <p:cNvSpPr/>
            <p:nvPr userDrawn="1"/>
          </p:nvSpPr>
          <p:spPr>
            <a:xfrm rot="20504502">
              <a:off x="9359434" y="5596700"/>
              <a:ext cx="1074806" cy="1074806"/>
            </a:xfrm>
            <a:prstGeom prst="donut">
              <a:avLst>
                <a:gd name="adj" fmla="val 11712"/>
              </a:avLst>
            </a:prstGeom>
            <a:solidFill>
              <a:schemeClr val="bg1">
                <a:alpha val="3000"/>
              </a:schemeClr>
            </a:solidFill>
            <a:ln>
              <a:solidFill>
                <a:schemeClr val="bg1">
                  <a:alpha val="6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solidFill>
                  <a:schemeClr val="tx1"/>
                </a:solidFill>
              </a:endParaRPr>
            </a:p>
          </p:txBody>
        </p:sp>
        <p:sp>
          <p:nvSpPr>
            <p:cNvPr id="84" name="Donut 83"/>
            <p:cNvSpPr/>
            <p:nvPr userDrawn="1"/>
          </p:nvSpPr>
          <p:spPr>
            <a:xfrm rot="20504502">
              <a:off x="9482547" y="4659556"/>
              <a:ext cx="835345" cy="835345"/>
            </a:xfrm>
            <a:prstGeom prst="donut">
              <a:avLst>
                <a:gd name="adj" fmla="val 11712"/>
              </a:avLst>
            </a:prstGeom>
            <a:solidFill>
              <a:schemeClr val="bg1">
                <a:alpha val="3000"/>
              </a:schemeClr>
            </a:solidFill>
            <a:ln>
              <a:solidFill>
                <a:schemeClr val="bg1">
                  <a:alpha val="6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solidFill>
                  <a:schemeClr val="tx1"/>
                </a:solidFill>
              </a:endParaRPr>
            </a:p>
          </p:txBody>
        </p:sp>
        <p:sp>
          <p:nvSpPr>
            <p:cNvPr id="85" name="Donut 84"/>
            <p:cNvSpPr/>
            <p:nvPr userDrawn="1"/>
          </p:nvSpPr>
          <p:spPr>
            <a:xfrm rot="20504502">
              <a:off x="11146308" y="5868777"/>
              <a:ext cx="1074806" cy="1074806"/>
            </a:xfrm>
            <a:prstGeom prst="donut">
              <a:avLst>
                <a:gd name="adj" fmla="val 24020"/>
              </a:avLst>
            </a:prstGeom>
            <a:solidFill>
              <a:schemeClr val="bg1">
                <a:alpha val="3000"/>
              </a:schemeClr>
            </a:solidFill>
            <a:ln>
              <a:solidFill>
                <a:schemeClr val="bg1">
                  <a:alpha val="6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solidFill>
                  <a:schemeClr val="tx1"/>
                </a:solidFill>
              </a:endParaRPr>
            </a:p>
          </p:txBody>
        </p:sp>
        <p:sp>
          <p:nvSpPr>
            <p:cNvPr id="86" name="Oval 85"/>
            <p:cNvSpPr/>
            <p:nvPr userDrawn="1"/>
          </p:nvSpPr>
          <p:spPr>
            <a:xfrm rot="20504502">
              <a:off x="7238767" y="5017013"/>
              <a:ext cx="312832" cy="312832"/>
            </a:xfrm>
            <a:prstGeom prst="ellipse">
              <a:avLst/>
            </a:prstGeom>
            <a:solidFill>
              <a:schemeClr val="bg1">
                <a:alpha val="7000"/>
              </a:schemeClr>
            </a:solidFill>
            <a:ln>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p>
          </p:txBody>
        </p:sp>
        <p:sp>
          <p:nvSpPr>
            <p:cNvPr id="87" name="Oval 86"/>
            <p:cNvSpPr/>
            <p:nvPr userDrawn="1"/>
          </p:nvSpPr>
          <p:spPr>
            <a:xfrm rot="20504502">
              <a:off x="3943629" y="6130310"/>
              <a:ext cx="603202" cy="603202"/>
            </a:xfrm>
            <a:prstGeom prst="ellipse">
              <a:avLst/>
            </a:prstGeom>
            <a:solidFill>
              <a:schemeClr val="bg1">
                <a:alpha val="8000"/>
              </a:schemeClr>
            </a:solid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p>
          </p:txBody>
        </p:sp>
        <p:sp>
          <p:nvSpPr>
            <p:cNvPr id="88" name="Oval 87"/>
            <p:cNvSpPr/>
            <p:nvPr userDrawn="1"/>
          </p:nvSpPr>
          <p:spPr>
            <a:xfrm rot="20504502">
              <a:off x="6479821" y="5990866"/>
              <a:ext cx="312832" cy="312832"/>
            </a:xfrm>
            <a:prstGeom prst="ellipse">
              <a:avLst/>
            </a:prstGeom>
            <a:solidFill>
              <a:schemeClr val="bg1">
                <a:alpha val="7000"/>
              </a:schemeClr>
            </a:solidFill>
            <a:ln>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p>
          </p:txBody>
        </p:sp>
        <p:sp>
          <p:nvSpPr>
            <p:cNvPr id="89" name="Oval 88"/>
            <p:cNvSpPr/>
            <p:nvPr userDrawn="1"/>
          </p:nvSpPr>
          <p:spPr>
            <a:xfrm rot="20504502">
              <a:off x="9327833" y="4273371"/>
              <a:ext cx="312832" cy="312832"/>
            </a:xfrm>
            <a:prstGeom prst="ellipse">
              <a:avLst/>
            </a:prstGeom>
            <a:solidFill>
              <a:schemeClr val="bg1">
                <a:alpha val="7000"/>
              </a:schemeClr>
            </a:solidFill>
            <a:ln>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p>
          </p:txBody>
        </p:sp>
        <p:sp>
          <p:nvSpPr>
            <p:cNvPr id="90" name="Donut 89"/>
            <p:cNvSpPr/>
            <p:nvPr userDrawn="1"/>
          </p:nvSpPr>
          <p:spPr>
            <a:xfrm rot="10604502">
              <a:off x="10421842" y="5527974"/>
              <a:ext cx="1327177" cy="1327177"/>
            </a:xfrm>
            <a:prstGeom prst="donut">
              <a:avLst>
                <a:gd name="adj" fmla="val 15926"/>
              </a:avLst>
            </a:prstGeom>
            <a:solidFill>
              <a:schemeClr val="bg1">
                <a:alpha val="5000"/>
              </a:schemeClr>
            </a:solidFill>
            <a:ln>
              <a:solidFill>
                <a:schemeClr val="bg1">
                  <a:alpha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solidFill>
                  <a:schemeClr val="tx1"/>
                </a:solidFill>
              </a:endParaRPr>
            </a:p>
          </p:txBody>
        </p:sp>
        <p:sp>
          <p:nvSpPr>
            <p:cNvPr id="91" name="Donut 90"/>
            <p:cNvSpPr/>
            <p:nvPr userDrawn="1"/>
          </p:nvSpPr>
          <p:spPr>
            <a:xfrm rot="10604502">
              <a:off x="11502978" y="1935344"/>
              <a:ext cx="1041541" cy="1041541"/>
            </a:xfrm>
            <a:prstGeom prst="donut">
              <a:avLst>
                <a:gd name="adj" fmla="val 15926"/>
              </a:avLst>
            </a:prstGeom>
            <a:solidFill>
              <a:schemeClr val="bg1">
                <a:alpha val="8000"/>
              </a:schemeClr>
            </a:solid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solidFill>
                  <a:schemeClr val="tx1"/>
                </a:solidFill>
              </a:endParaRPr>
            </a:p>
          </p:txBody>
        </p:sp>
        <p:sp>
          <p:nvSpPr>
            <p:cNvPr id="92" name="Oval 91"/>
            <p:cNvSpPr/>
            <p:nvPr userDrawn="1"/>
          </p:nvSpPr>
          <p:spPr>
            <a:xfrm rot="10604502">
              <a:off x="11886320" y="1765230"/>
              <a:ext cx="536090" cy="536090"/>
            </a:xfrm>
            <a:prstGeom prst="ellipse">
              <a:avLst/>
            </a:prstGeom>
            <a:solidFill>
              <a:schemeClr val="bg1">
                <a:alpha val="8000"/>
              </a:schemeClr>
            </a:solid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p>
          </p:txBody>
        </p:sp>
        <p:sp>
          <p:nvSpPr>
            <p:cNvPr id="93" name="Donut 92"/>
            <p:cNvSpPr/>
            <p:nvPr userDrawn="1"/>
          </p:nvSpPr>
          <p:spPr>
            <a:xfrm rot="10604502">
              <a:off x="9874667" y="3536070"/>
              <a:ext cx="2626101" cy="2626101"/>
            </a:xfrm>
            <a:prstGeom prst="donut">
              <a:avLst>
                <a:gd name="adj" fmla="val 15926"/>
              </a:avLst>
            </a:prstGeom>
            <a:solidFill>
              <a:schemeClr val="bg1">
                <a:alpha val="3000"/>
              </a:schemeClr>
            </a:solid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solidFill>
                  <a:schemeClr val="tx1"/>
                </a:solidFill>
              </a:endParaRPr>
            </a:p>
          </p:txBody>
        </p:sp>
        <p:sp>
          <p:nvSpPr>
            <p:cNvPr id="94" name="Donut 93"/>
            <p:cNvSpPr/>
            <p:nvPr userDrawn="1"/>
          </p:nvSpPr>
          <p:spPr>
            <a:xfrm rot="10604502">
              <a:off x="10759809" y="3214182"/>
              <a:ext cx="835345" cy="835345"/>
            </a:xfrm>
            <a:prstGeom prst="donut">
              <a:avLst>
                <a:gd name="adj" fmla="val 11712"/>
              </a:avLst>
            </a:prstGeom>
            <a:solidFill>
              <a:schemeClr val="bg1">
                <a:alpha val="3000"/>
              </a:schemeClr>
            </a:solidFill>
            <a:ln>
              <a:solidFill>
                <a:schemeClr val="bg1">
                  <a:alpha val="6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solidFill>
                  <a:schemeClr val="tx1"/>
                </a:solidFill>
              </a:endParaRPr>
            </a:p>
          </p:txBody>
        </p:sp>
        <p:sp>
          <p:nvSpPr>
            <p:cNvPr id="95" name="Donut 94"/>
            <p:cNvSpPr/>
            <p:nvPr userDrawn="1"/>
          </p:nvSpPr>
          <p:spPr>
            <a:xfrm rot="10604502">
              <a:off x="4248675" y="6231127"/>
              <a:ext cx="1074806" cy="1074806"/>
            </a:xfrm>
            <a:prstGeom prst="donut">
              <a:avLst>
                <a:gd name="adj" fmla="val 24020"/>
              </a:avLst>
            </a:prstGeom>
            <a:solidFill>
              <a:schemeClr val="bg1">
                <a:alpha val="5000"/>
              </a:schemeClr>
            </a:solidFill>
            <a:ln>
              <a:solidFill>
                <a:schemeClr val="bg1">
                  <a:alpha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solidFill>
                  <a:schemeClr val="tx1"/>
                </a:solidFill>
              </a:endParaRPr>
            </a:p>
          </p:txBody>
        </p:sp>
        <p:sp>
          <p:nvSpPr>
            <p:cNvPr id="96" name="Oval 95"/>
            <p:cNvSpPr/>
            <p:nvPr userDrawn="1"/>
          </p:nvSpPr>
          <p:spPr>
            <a:xfrm rot="10604502">
              <a:off x="11516462" y="3055947"/>
              <a:ext cx="312832" cy="312832"/>
            </a:xfrm>
            <a:prstGeom prst="ellipse">
              <a:avLst/>
            </a:prstGeom>
            <a:solidFill>
              <a:schemeClr val="bg1">
                <a:alpha val="7000"/>
              </a:schemeClr>
            </a:solidFill>
            <a:ln>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p>
          </p:txBody>
        </p:sp>
        <p:sp>
          <p:nvSpPr>
            <p:cNvPr id="97" name="Oval 96"/>
            <p:cNvSpPr/>
            <p:nvPr userDrawn="1"/>
          </p:nvSpPr>
          <p:spPr>
            <a:xfrm rot="10604502">
              <a:off x="8086333" y="6082900"/>
              <a:ext cx="603202" cy="603202"/>
            </a:xfrm>
            <a:prstGeom prst="ellipse">
              <a:avLst/>
            </a:prstGeom>
            <a:solidFill>
              <a:schemeClr val="bg1">
                <a:alpha val="7000"/>
              </a:schemeClr>
            </a:solidFill>
            <a:ln>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p>
          </p:txBody>
        </p:sp>
        <p:sp>
          <p:nvSpPr>
            <p:cNvPr id="98" name="Oval 97"/>
            <p:cNvSpPr/>
            <p:nvPr userDrawn="1"/>
          </p:nvSpPr>
          <p:spPr>
            <a:xfrm rot="10604502">
              <a:off x="4659440" y="5686338"/>
              <a:ext cx="312832" cy="312832"/>
            </a:xfrm>
            <a:prstGeom prst="ellipse">
              <a:avLst/>
            </a:prstGeom>
            <a:solidFill>
              <a:schemeClr val="bg1">
                <a:alpha val="7000"/>
              </a:schemeClr>
            </a:solidFill>
            <a:ln>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p>
          </p:txBody>
        </p:sp>
      </p:grpSp>
      <p:sp>
        <p:nvSpPr>
          <p:cNvPr id="2" name="Oval 1"/>
          <p:cNvSpPr/>
          <p:nvPr userDrawn="1"/>
        </p:nvSpPr>
        <p:spPr>
          <a:xfrm>
            <a:off x="11711066" y="-118202"/>
            <a:ext cx="562727" cy="562726"/>
          </a:xfrm>
          <a:prstGeom prst="ellipse">
            <a:avLst/>
          </a:prstGeom>
          <a:solidFill>
            <a:schemeClr val="bg1"/>
          </a:solidFill>
          <a:ln w="698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fld id="{44B5E3D8-B559-49FC-84E7-900B409E63B2}" type="slidenum">
              <a:rPr lang="id-ID" sz="1600" b="1" smtClean="0">
                <a:solidFill>
                  <a:srgbClr val="FF6D6D"/>
                </a:solidFill>
              </a:rPr>
              <a:pPr algn="ctr"/>
              <a:t>‹#›</a:t>
            </a:fld>
            <a:endParaRPr lang="id-ID" sz="1800" b="1" dirty="0">
              <a:solidFill>
                <a:srgbClr val="FF6D6D"/>
              </a:solidFill>
            </a:endParaRPr>
          </a:p>
        </p:txBody>
      </p:sp>
      <p:grpSp>
        <p:nvGrpSpPr>
          <p:cNvPr id="55" name="Group 54"/>
          <p:cNvGrpSpPr/>
          <p:nvPr userDrawn="1"/>
        </p:nvGrpSpPr>
        <p:grpSpPr>
          <a:xfrm>
            <a:off x="11807070" y="6559227"/>
            <a:ext cx="214313" cy="220663"/>
            <a:chOff x="7015550" y="2614882"/>
            <a:chExt cx="214313" cy="220663"/>
          </a:xfrm>
          <a:solidFill>
            <a:schemeClr val="bg1"/>
          </a:solidFill>
        </p:grpSpPr>
        <p:sp>
          <p:nvSpPr>
            <p:cNvPr id="49" name="Freeform 5">
              <a:hlinkClick r:id="" action="ppaction://hlinkshowjump?jump=nextslide"/>
            </p:cNvPr>
            <p:cNvSpPr>
              <a:spLocks noEditPoints="1"/>
            </p:cNvSpPr>
            <p:nvPr userDrawn="1"/>
          </p:nvSpPr>
          <p:spPr bwMode="auto">
            <a:xfrm>
              <a:off x="7015550" y="2614882"/>
              <a:ext cx="214313" cy="220663"/>
            </a:xfrm>
            <a:custGeom>
              <a:avLst/>
              <a:gdLst>
                <a:gd name="T0" fmla="*/ 28 w 56"/>
                <a:gd name="T1" fmla="*/ 4 h 56"/>
                <a:gd name="T2" fmla="*/ 52 w 56"/>
                <a:gd name="T3" fmla="*/ 28 h 56"/>
                <a:gd name="T4" fmla="*/ 28 w 56"/>
                <a:gd name="T5" fmla="*/ 52 h 56"/>
                <a:gd name="T6" fmla="*/ 4 w 56"/>
                <a:gd name="T7" fmla="*/ 28 h 56"/>
                <a:gd name="T8" fmla="*/ 28 w 56"/>
                <a:gd name="T9" fmla="*/ 4 h 56"/>
                <a:gd name="T10" fmla="*/ 28 w 56"/>
                <a:gd name="T11" fmla="*/ 0 h 56"/>
                <a:gd name="T12" fmla="*/ 0 w 56"/>
                <a:gd name="T13" fmla="*/ 28 h 56"/>
                <a:gd name="T14" fmla="*/ 28 w 56"/>
                <a:gd name="T15" fmla="*/ 56 h 56"/>
                <a:gd name="T16" fmla="*/ 56 w 56"/>
                <a:gd name="T17" fmla="*/ 28 h 56"/>
                <a:gd name="T18" fmla="*/ 28 w 56"/>
                <a:gd name="T19"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56">
                  <a:moveTo>
                    <a:pt x="28" y="4"/>
                  </a:moveTo>
                  <a:cubicBezTo>
                    <a:pt x="41" y="4"/>
                    <a:pt x="52" y="15"/>
                    <a:pt x="52" y="28"/>
                  </a:cubicBezTo>
                  <a:cubicBezTo>
                    <a:pt x="52" y="41"/>
                    <a:pt x="41" y="52"/>
                    <a:pt x="28" y="52"/>
                  </a:cubicBezTo>
                  <a:cubicBezTo>
                    <a:pt x="15" y="52"/>
                    <a:pt x="4" y="41"/>
                    <a:pt x="4" y="28"/>
                  </a:cubicBezTo>
                  <a:cubicBezTo>
                    <a:pt x="4" y="15"/>
                    <a:pt x="15" y="4"/>
                    <a:pt x="28" y="4"/>
                  </a:cubicBezTo>
                  <a:moveTo>
                    <a:pt x="28" y="0"/>
                  </a:moveTo>
                  <a:cubicBezTo>
                    <a:pt x="13" y="0"/>
                    <a:pt x="0" y="13"/>
                    <a:pt x="0" y="28"/>
                  </a:cubicBezTo>
                  <a:cubicBezTo>
                    <a:pt x="0" y="43"/>
                    <a:pt x="13" y="56"/>
                    <a:pt x="28" y="56"/>
                  </a:cubicBezTo>
                  <a:cubicBezTo>
                    <a:pt x="43" y="56"/>
                    <a:pt x="56" y="43"/>
                    <a:pt x="56" y="28"/>
                  </a:cubicBezTo>
                  <a:cubicBezTo>
                    <a:pt x="56" y="13"/>
                    <a:pt x="43" y="0"/>
                    <a:pt x="2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sz="1800"/>
            </a:p>
          </p:txBody>
        </p:sp>
        <p:sp>
          <p:nvSpPr>
            <p:cNvPr id="50" name="Freeform 6">
              <a:hlinkClick r:id="" action="ppaction://hlinkshowjump?jump=nextslide"/>
            </p:cNvPr>
            <p:cNvSpPr>
              <a:spLocks/>
            </p:cNvSpPr>
            <p:nvPr userDrawn="1"/>
          </p:nvSpPr>
          <p:spPr bwMode="auto">
            <a:xfrm>
              <a:off x="7091750" y="2657745"/>
              <a:ext cx="76200" cy="131763"/>
            </a:xfrm>
            <a:custGeom>
              <a:avLst/>
              <a:gdLst>
                <a:gd name="T0" fmla="*/ 0 w 48"/>
                <a:gd name="T1" fmla="*/ 70 h 83"/>
                <a:gd name="T2" fmla="*/ 34 w 48"/>
                <a:gd name="T3" fmla="*/ 40 h 83"/>
                <a:gd name="T4" fmla="*/ 0 w 48"/>
                <a:gd name="T5" fmla="*/ 13 h 83"/>
                <a:gd name="T6" fmla="*/ 0 w 48"/>
                <a:gd name="T7" fmla="*/ 0 h 83"/>
                <a:gd name="T8" fmla="*/ 48 w 48"/>
                <a:gd name="T9" fmla="*/ 40 h 83"/>
                <a:gd name="T10" fmla="*/ 0 w 48"/>
                <a:gd name="T11" fmla="*/ 83 h 83"/>
                <a:gd name="T12" fmla="*/ 0 w 48"/>
                <a:gd name="T13" fmla="*/ 70 h 83"/>
              </a:gdLst>
              <a:ahLst/>
              <a:cxnLst>
                <a:cxn ang="0">
                  <a:pos x="T0" y="T1"/>
                </a:cxn>
                <a:cxn ang="0">
                  <a:pos x="T2" y="T3"/>
                </a:cxn>
                <a:cxn ang="0">
                  <a:pos x="T4" y="T5"/>
                </a:cxn>
                <a:cxn ang="0">
                  <a:pos x="T6" y="T7"/>
                </a:cxn>
                <a:cxn ang="0">
                  <a:pos x="T8" y="T9"/>
                </a:cxn>
                <a:cxn ang="0">
                  <a:pos x="T10" y="T11"/>
                </a:cxn>
                <a:cxn ang="0">
                  <a:pos x="T12" y="T13"/>
                </a:cxn>
              </a:cxnLst>
              <a:rect l="0" t="0" r="r" b="b"/>
              <a:pathLst>
                <a:path w="48" h="83">
                  <a:moveTo>
                    <a:pt x="0" y="70"/>
                  </a:moveTo>
                  <a:lnTo>
                    <a:pt x="34" y="40"/>
                  </a:lnTo>
                  <a:lnTo>
                    <a:pt x="0" y="13"/>
                  </a:lnTo>
                  <a:lnTo>
                    <a:pt x="0" y="0"/>
                  </a:lnTo>
                  <a:lnTo>
                    <a:pt x="48" y="40"/>
                  </a:lnTo>
                  <a:lnTo>
                    <a:pt x="0" y="83"/>
                  </a:lnTo>
                  <a:lnTo>
                    <a:pt x="0"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sz="1800"/>
            </a:p>
          </p:txBody>
        </p:sp>
      </p:grpSp>
      <p:grpSp>
        <p:nvGrpSpPr>
          <p:cNvPr id="56" name="Group 55"/>
          <p:cNvGrpSpPr/>
          <p:nvPr userDrawn="1"/>
        </p:nvGrpSpPr>
        <p:grpSpPr>
          <a:xfrm>
            <a:off x="11370388" y="6559227"/>
            <a:ext cx="214313" cy="220663"/>
            <a:chOff x="7395183" y="3832633"/>
            <a:chExt cx="214313" cy="220663"/>
          </a:xfrm>
          <a:solidFill>
            <a:schemeClr val="bg1"/>
          </a:solidFill>
        </p:grpSpPr>
        <p:sp>
          <p:nvSpPr>
            <p:cNvPr id="51" name="Freeform 7">
              <a:hlinkClick r:id="" action="ppaction://hlinkshowjump?jump=previousslide"/>
            </p:cNvPr>
            <p:cNvSpPr>
              <a:spLocks noEditPoints="1"/>
            </p:cNvSpPr>
            <p:nvPr userDrawn="1"/>
          </p:nvSpPr>
          <p:spPr bwMode="auto">
            <a:xfrm>
              <a:off x="7395183" y="3832633"/>
              <a:ext cx="214313" cy="220663"/>
            </a:xfrm>
            <a:custGeom>
              <a:avLst/>
              <a:gdLst>
                <a:gd name="T0" fmla="*/ 28 w 56"/>
                <a:gd name="T1" fmla="*/ 4 h 56"/>
                <a:gd name="T2" fmla="*/ 52 w 56"/>
                <a:gd name="T3" fmla="*/ 28 h 56"/>
                <a:gd name="T4" fmla="*/ 28 w 56"/>
                <a:gd name="T5" fmla="*/ 52 h 56"/>
                <a:gd name="T6" fmla="*/ 4 w 56"/>
                <a:gd name="T7" fmla="*/ 28 h 56"/>
                <a:gd name="T8" fmla="*/ 28 w 56"/>
                <a:gd name="T9" fmla="*/ 4 h 56"/>
                <a:gd name="T10" fmla="*/ 28 w 56"/>
                <a:gd name="T11" fmla="*/ 0 h 56"/>
                <a:gd name="T12" fmla="*/ 0 w 56"/>
                <a:gd name="T13" fmla="*/ 28 h 56"/>
                <a:gd name="T14" fmla="*/ 28 w 56"/>
                <a:gd name="T15" fmla="*/ 56 h 56"/>
                <a:gd name="T16" fmla="*/ 56 w 56"/>
                <a:gd name="T17" fmla="*/ 28 h 56"/>
                <a:gd name="T18" fmla="*/ 28 w 56"/>
                <a:gd name="T19"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56">
                  <a:moveTo>
                    <a:pt x="28" y="4"/>
                  </a:moveTo>
                  <a:cubicBezTo>
                    <a:pt x="41" y="4"/>
                    <a:pt x="52" y="15"/>
                    <a:pt x="52" y="28"/>
                  </a:cubicBezTo>
                  <a:cubicBezTo>
                    <a:pt x="52" y="41"/>
                    <a:pt x="41" y="52"/>
                    <a:pt x="28" y="52"/>
                  </a:cubicBezTo>
                  <a:cubicBezTo>
                    <a:pt x="15" y="52"/>
                    <a:pt x="4" y="41"/>
                    <a:pt x="4" y="28"/>
                  </a:cubicBezTo>
                  <a:cubicBezTo>
                    <a:pt x="4" y="15"/>
                    <a:pt x="15" y="4"/>
                    <a:pt x="28" y="4"/>
                  </a:cubicBezTo>
                  <a:moveTo>
                    <a:pt x="28" y="0"/>
                  </a:moveTo>
                  <a:cubicBezTo>
                    <a:pt x="13" y="0"/>
                    <a:pt x="0" y="13"/>
                    <a:pt x="0" y="28"/>
                  </a:cubicBezTo>
                  <a:cubicBezTo>
                    <a:pt x="0" y="43"/>
                    <a:pt x="13" y="56"/>
                    <a:pt x="28" y="56"/>
                  </a:cubicBezTo>
                  <a:cubicBezTo>
                    <a:pt x="43" y="56"/>
                    <a:pt x="56" y="43"/>
                    <a:pt x="56" y="28"/>
                  </a:cubicBezTo>
                  <a:cubicBezTo>
                    <a:pt x="56" y="13"/>
                    <a:pt x="43" y="0"/>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id-ID" sz="1800"/>
            </a:p>
          </p:txBody>
        </p:sp>
        <p:sp>
          <p:nvSpPr>
            <p:cNvPr id="52" name="Freeform 8">
              <a:hlinkClick r:id="" action="ppaction://hlinkshowjump?jump=previousslide"/>
            </p:cNvPr>
            <p:cNvSpPr>
              <a:spLocks/>
            </p:cNvSpPr>
            <p:nvPr userDrawn="1"/>
          </p:nvSpPr>
          <p:spPr bwMode="auto">
            <a:xfrm>
              <a:off x="7457096" y="3880258"/>
              <a:ext cx="76200" cy="130175"/>
            </a:xfrm>
            <a:custGeom>
              <a:avLst/>
              <a:gdLst>
                <a:gd name="T0" fmla="*/ 48 w 48"/>
                <a:gd name="T1" fmla="*/ 12 h 82"/>
                <a:gd name="T2" fmla="*/ 14 w 48"/>
                <a:gd name="T3" fmla="*/ 42 h 82"/>
                <a:gd name="T4" fmla="*/ 48 w 48"/>
                <a:gd name="T5" fmla="*/ 70 h 82"/>
                <a:gd name="T6" fmla="*/ 48 w 48"/>
                <a:gd name="T7" fmla="*/ 82 h 82"/>
                <a:gd name="T8" fmla="*/ 0 w 48"/>
                <a:gd name="T9" fmla="*/ 42 h 82"/>
                <a:gd name="T10" fmla="*/ 48 w 48"/>
                <a:gd name="T11" fmla="*/ 0 h 82"/>
                <a:gd name="T12" fmla="*/ 48 w 48"/>
                <a:gd name="T13" fmla="*/ 12 h 82"/>
              </a:gdLst>
              <a:ahLst/>
              <a:cxnLst>
                <a:cxn ang="0">
                  <a:pos x="T0" y="T1"/>
                </a:cxn>
                <a:cxn ang="0">
                  <a:pos x="T2" y="T3"/>
                </a:cxn>
                <a:cxn ang="0">
                  <a:pos x="T4" y="T5"/>
                </a:cxn>
                <a:cxn ang="0">
                  <a:pos x="T6" y="T7"/>
                </a:cxn>
                <a:cxn ang="0">
                  <a:pos x="T8" y="T9"/>
                </a:cxn>
                <a:cxn ang="0">
                  <a:pos x="T10" y="T11"/>
                </a:cxn>
                <a:cxn ang="0">
                  <a:pos x="T12" y="T13"/>
                </a:cxn>
              </a:cxnLst>
              <a:rect l="0" t="0" r="r" b="b"/>
              <a:pathLst>
                <a:path w="48" h="82">
                  <a:moveTo>
                    <a:pt x="48" y="12"/>
                  </a:moveTo>
                  <a:lnTo>
                    <a:pt x="14" y="42"/>
                  </a:lnTo>
                  <a:lnTo>
                    <a:pt x="48" y="70"/>
                  </a:lnTo>
                  <a:lnTo>
                    <a:pt x="48" y="82"/>
                  </a:lnTo>
                  <a:lnTo>
                    <a:pt x="0" y="42"/>
                  </a:lnTo>
                  <a:lnTo>
                    <a:pt x="48" y="0"/>
                  </a:lnTo>
                  <a:lnTo>
                    <a:pt x="48" y="12"/>
                  </a:lnTo>
                  <a:close/>
                </a:path>
              </a:pathLst>
            </a:custGeom>
            <a:grpFill/>
            <a:ln>
              <a:noFill/>
            </a:ln>
          </p:spPr>
          <p:txBody>
            <a:bodyPr vert="horz" wrap="square" lIns="91440" tIns="45720" rIns="91440" bIns="45720" numCol="1" anchor="t" anchorCtr="0" compatLnSpc="1">
              <a:prstTxWarp prst="textNoShape">
                <a:avLst/>
              </a:prstTxWarp>
            </a:bodyPr>
            <a:lstStyle/>
            <a:p>
              <a:endParaRPr lang="id-ID" sz="1800"/>
            </a:p>
          </p:txBody>
        </p:sp>
      </p:grpSp>
      <p:sp>
        <p:nvSpPr>
          <p:cNvPr id="3" name="Oval 2"/>
          <p:cNvSpPr/>
          <p:nvPr userDrawn="1"/>
        </p:nvSpPr>
        <p:spPr>
          <a:xfrm>
            <a:off x="537727" y="114819"/>
            <a:ext cx="1366982" cy="1366982"/>
          </a:xfrm>
          <a:prstGeom prst="ellipse">
            <a:avLst/>
          </a:prstGeom>
          <a:solidFill>
            <a:schemeClr val="bg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66" name="Oval 65"/>
          <p:cNvSpPr/>
          <p:nvPr userDrawn="1"/>
        </p:nvSpPr>
        <p:spPr>
          <a:xfrm>
            <a:off x="796945" y="1460738"/>
            <a:ext cx="848545" cy="848545"/>
          </a:xfrm>
          <a:prstGeom prst="ellipse">
            <a:avLst/>
          </a:prstGeom>
          <a:solidFill>
            <a:schemeClr val="bg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67" name="Oval 66"/>
          <p:cNvSpPr/>
          <p:nvPr userDrawn="1"/>
        </p:nvSpPr>
        <p:spPr>
          <a:xfrm>
            <a:off x="2816355" y="605104"/>
            <a:ext cx="484411" cy="484411"/>
          </a:xfrm>
          <a:prstGeom prst="ellipse">
            <a:avLst/>
          </a:prstGeom>
          <a:solidFill>
            <a:schemeClr val="bg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68" name="Oval 67"/>
          <p:cNvSpPr/>
          <p:nvPr userDrawn="1"/>
        </p:nvSpPr>
        <p:spPr>
          <a:xfrm>
            <a:off x="7674933" y="2185609"/>
            <a:ext cx="1366982" cy="1366982"/>
          </a:xfrm>
          <a:prstGeom prst="ellipse">
            <a:avLst/>
          </a:prstGeom>
          <a:solidFill>
            <a:schemeClr val="bg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69" name="Oval 68"/>
          <p:cNvSpPr/>
          <p:nvPr userDrawn="1"/>
        </p:nvSpPr>
        <p:spPr>
          <a:xfrm>
            <a:off x="5586909" y="3317211"/>
            <a:ext cx="668176" cy="668176"/>
          </a:xfrm>
          <a:prstGeom prst="ellipse">
            <a:avLst/>
          </a:prstGeom>
          <a:solidFill>
            <a:schemeClr val="bg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70" name="Oval 69"/>
          <p:cNvSpPr/>
          <p:nvPr userDrawn="1"/>
        </p:nvSpPr>
        <p:spPr>
          <a:xfrm>
            <a:off x="4671299" y="3077232"/>
            <a:ext cx="1232083" cy="1232083"/>
          </a:xfrm>
          <a:prstGeom prst="ellipse">
            <a:avLst/>
          </a:prstGeom>
          <a:solidFill>
            <a:schemeClr val="bg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71" name="Oval 70"/>
          <p:cNvSpPr/>
          <p:nvPr userDrawn="1"/>
        </p:nvSpPr>
        <p:spPr>
          <a:xfrm>
            <a:off x="7093371" y="-118202"/>
            <a:ext cx="1366982" cy="1366982"/>
          </a:xfrm>
          <a:prstGeom prst="ellipse">
            <a:avLst/>
          </a:prstGeom>
          <a:solidFill>
            <a:schemeClr val="bg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72" name="Oval 71"/>
          <p:cNvSpPr/>
          <p:nvPr userDrawn="1"/>
        </p:nvSpPr>
        <p:spPr>
          <a:xfrm>
            <a:off x="8766769" y="2451873"/>
            <a:ext cx="668176" cy="668176"/>
          </a:xfrm>
          <a:prstGeom prst="ellipse">
            <a:avLst/>
          </a:prstGeom>
          <a:solidFill>
            <a:schemeClr val="bg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73" name="Oval 72"/>
          <p:cNvSpPr/>
          <p:nvPr userDrawn="1"/>
        </p:nvSpPr>
        <p:spPr>
          <a:xfrm>
            <a:off x="1832658" y="5104093"/>
            <a:ext cx="750810" cy="750810"/>
          </a:xfrm>
          <a:prstGeom prst="ellipse">
            <a:avLst/>
          </a:prstGeom>
          <a:solidFill>
            <a:schemeClr val="bg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74" name="Oval 73"/>
          <p:cNvSpPr/>
          <p:nvPr userDrawn="1"/>
        </p:nvSpPr>
        <p:spPr>
          <a:xfrm>
            <a:off x="2225710" y="3951557"/>
            <a:ext cx="357758" cy="357758"/>
          </a:xfrm>
          <a:prstGeom prst="ellipse">
            <a:avLst/>
          </a:prstGeom>
          <a:solidFill>
            <a:schemeClr val="bg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8" name="Rectangle 47"/>
          <p:cNvSpPr/>
          <p:nvPr userDrawn="1"/>
        </p:nvSpPr>
        <p:spPr>
          <a:xfrm>
            <a:off x="3102781" y="6383339"/>
            <a:ext cx="6096000" cy="415498"/>
          </a:xfrm>
          <a:prstGeom prst="rect">
            <a:avLst/>
          </a:prstGeom>
        </p:spPr>
        <p:txBody>
          <a:bodyPr>
            <a:spAutoFit/>
          </a:bodyPr>
          <a:lstStyle/>
          <a:p>
            <a:pPr algn="ctr"/>
            <a:r>
              <a:rPr lang="id-ID" sz="1100" b="0" i="0" u="none" dirty="0">
                <a:solidFill>
                  <a:schemeClr val="tx1">
                    <a:lumMod val="85000"/>
                    <a:lumOff val="15000"/>
                  </a:schemeClr>
                </a:solidFill>
              </a:rPr>
              <a:t>www.Company</a:t>
            </a:r>
            <a:r>
              <a:rPr lang="id-ID" sz="1100" b="0" i="0" u="none" baseline="0" dirty="0">
                <a:solidFill>
                  <a:schemeClr val="tx1">
                    <a:lumMod val="85000"/>
                    <a:lumOff val="15000"/>
                  </a:schemeClr>
                </a:solidFill>
              </a:rPr>
              <a:t>Name.com</a:t>
            </a:r>
            <a:endParaRPr lang="id-ID" sz="1050" b="0" i="0" u="none" baseline="0" dirty="0">
              <a:solidFill>
                <a:schemeClr val="tx1">
                  <a:lumMod val="85000"/>
                  <a:lumOff val="15000"/>
                </a:schemeClr>
              </a:solidFill>
            </a:endParaRPr>
          </a:p>
          <a:p>
            <a:pPr algn="ctr"/>
            <a:r>
              <a:rPr lang="en-US" sz="900" dirty="0">
                <a:solidFill>
                  <a:schemeClr val="bg1"/>
                </a:solidFill>
              </a:rPr>
              <a:t>© 2020 </a:t>
            </a:r>
            <a:r>
              <a:rPr lang="en-US" sz="900" dirty="0" err="1">
                <a:solidFill>
                  <a:schemeClr val="bg1"/>
                </a:solidFill>
              </a:rPr>
              <a:t>Companyname</a:t>
            </a:r>
            <a:r>
              <a:rPr lang="en-US" sz="900" dirty="0">
                <a:solidFill>
                  <a:schemeClr val="bg1"/>
                </a:solidFill>
              </a:rPr>
              <a:t> </a:t>
            </a:r>
            <a:r>
              <a:rPr lang="id-ID" sz="900" dirty="0">
                <a:solidFill>
                  <a:schemeClr val="bg1"/>
                </a:solidFill>
              </a:rPr>
              <a:t>PowerPoint</a:t>
            </a:r>
            <a:r>
              <a:rPr lang="id-ID" sz="900" baseline="0" dirty="0">
                <a:solidFill>
                  <a:schemeClr val="bg1"/>
                </a:solidFill>
              </a:rPr>
              <a:t> Business </a:t>
            </a:r>
            <a:r>
              <a:rPr lang="en-US" sz="900" dirty="0">
                <a:solidFill>
                  <a:schemeClr val="bg1"/>
                </a:solidFill>
              </a:rPr>
              <a:t>Theme. All Rights Reserved. </a:t>
            </a:r>
            <a:endParaRPr lang="id-ID" sz="900" dirty="0">
              <a:solidFill>
                <a:schemeClr val="bg1"/>
              </a:solidFill>
            </a:endParaRPr>
          </a:p>
        </p:txBody>
      </p:sp>
      <p:grpSp>
        <p:nvGrpSpPr>
          <p:cNvPr id="53" name="Group 52"/>
          <p:cNvGrpSpPr/>
          <p:nvPr userDrawn="1"/>
        </p:nvGrpSpPr>
        <p:grpSpPr>
          <a:xfrm>
            <a:off x="276313" y="6502736"/>
            <a:ext cx="731511" cy="276999"/>
            <a:chOff x="404977" y="6383122"/>
            <a:chExt cx="731513" cy="276999"/>
          </a:xfrm>
        </p:grpSpPr>
        <p:sp>
          <p:nvSpPr>
            <p:cNvPr id="54" name="TextBox 53"/>
            <p:cNvSpPr txBox="1"/>
            <p:nvPr/>
          </p:nvSpPr>
          <p:spPr>
            <a:xfrm>
              <a:off x="512343" y="6383122"/>
              <a:ext cx="624147" cy="276999"/>
            </a:xfrm>
            <a:prstGeom prst="rect">
              <a:avLst/>
            </a:prstGeom>
            <a:noFill/>
          </p:spPr>
          <p:txBody>
            <a:bodyPr wrap="none" rtlCol="0">
              <a:spAutoFit/>
            </a:bodyPr>
            <a:lstStyle/>
            <a:p>
              <a:r>
                <a:rPr lang="id-ID" sz="1200" dirty="0">
                  <a:solidFill>
                    <a:schemeClr val="bg1"/>
                  </a:solidFill>
                  <a:latin typeface="Raleway" panose="020B0003030101060003" pitchFamily="34" charset="0"/>
                </a:rPr>
                <a:t>MOST</a:t>
              </a:r>
            </a:p>
          </p:txBody>
        </p:sp>
        <p:grpSp>
          <p:nvGrpSpPr>
            <p:cNvPr id="57" name="Group 56"/>
            <p:cNvGrpSpPr/>
            <p:nvPr/>
          </p:nvGrpSpPr>
          <p:grpSpPr>
            <a:xfrm>
              <a:off x="404977" y="6417778"/>
              <a:ext cx="181253" cy="189215"/>
              <a:chOff x="4573232" y="2256703"/>
              <a:chExt cx="838558" cy="875393"/>
            </a:xfrm>
          </p:grpSpPr>
          <p:sp>
            <p:nvSpPr>
              <p:cNvPr id="58" name="Oval 57"/>
              <p:cNvSpPr/>
              <p:nvPr/>
            </p:nvSpPr>
            <p:spPr>
              <a:xfrm>
                <a:off x="4573232" y="2542000"/>
                <a:ext cx="590096" cy="590096"/>
              </a:xfrm>
              <a:prstGeom prst="ellipse">
                <a:avLst/>
              </a:prstGeom>
              <a:solidFill>
                <a:srgbClr val="FF6D6D">
                  <a:alpha val="7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500"/>
              </a:p>
            </p:txBody>
          </p:sp>
          <p:sp>
            <p:nvSpPr>
              <p:cNvPr id="59" name="Oval 58"/>
              <p:cNvSpPr/>
              <p:nvPr/>
            </p:nvSpPr>
            <p:spPr>
              <a:xfrm>
                <a:off x="4821694" y="2542000"/>
                <a:ext cx="590096" cy="590096"/>
              </a:xfrm>
              <a:prstGeom prst="ellipse">
                <a:avLst/>
              </a:prstGeom>
              <a:solidFill>
                <a:srgbClr val="FF6D6D">
                  <a:alpha val="7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500"/>
              </a:p>
            </p:txBody>
          </p:sp>
          <p:sp>
            <p:nvSpPr>
              <p:cNvPr id="60" name="Oval 59"/>
              <p:cNvSpPr/>
              <p:nvPr/>
            </p:nvSpPr>
            <p:spPr>
              <a:xfrm>
                <a:off x="4697463" y="2256703"/>
                <a:ext cx="590096" cy="590096"/>
              </a:xfrm>
              <a:prstGeom prst="ellipse">
                <a:avLst/>
              </a:prstGeom>
              <a:solidFill>
                <a:srgbClr val="FF4343">
                  <a:alpha val="7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500"/>
              </a:p>
            </p:txBody>
          </p:sp>
        </p:grpSp>
      </p:grpSp>
    </p:spTree>
    <p:extLst>
      <p:ext uri="{BB962C8B-B14F-4D97-AF65-F5344CB8AC3E}">
        <p14:creationId xmlns:p14="http://schemas.microsoft.com/office/powerpoint/2010/main" val="2644402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fade">
                                      <p:cBhvr>
                                        <p:cTn id="7" dur="500"/>
                                        <p:tgtEl>
                                          <p:spTgt spid="56"/>
                                        </p:tgtEl>
                                      </p:cBhvr>
                                    </p:animEffect>
                                  </p:childTnLst>
                                </p:cTn>
                              </p:par>
                              <p:par>
                                <p:cTn id="8" presetID="10" presetClass="entr" presetSubtype="0" fill="hold" nodeType="withEffect">
                                  <p:stCondLst>
                                    <p:cond delay="0"/>
                                  </p:stCondLst>
                                  <p:childTnLst>
                                    <p:set>
                                      <p:cBhvr>
                                        <p:cTn id="9" dur="1" fill="hold">
                                          <p:stCondLst>
                                            <p:cond delay="0"/>
                                          </p:stCondLst>
                                        </p:cTn>
                                        <p:tgtEl>
                                          <p:spTgt spid="55"/>
                                        </p:tgtEl>
                                        <p:attrNameLst>
                                          <p:attrName>style.visibility</p:attrName>
                                        </p:attrNameLst>
                                      </p:cBhvr>
                                      <p:to>
                                        <p:strVal val="visible"/>
                                      </p:to>
                                    </p:set>
                                    <p:animEffect transition="in" filter="fade">
                                      <p:cBhvr>
                                        <p:cTn id="10" dur="500"/>
                                        <p:tgtEl>
                                          <p:spTgt spid="5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8"/>
                                        </p:tgtEl>
                                        <p:attrNameLst>
                                          <p:attrName>style.visibility</p:attrName>
                                        </p:attrNameLst>
                                      </p:cBhvr>
                                      <p:to>
                                        <p:strVal val="visible"/>
                                      </p:to>
                                    </p:set>
                                    <p:animEffect transition="in" filter="fade">
                                      <p:cBhvr>
                                        <p:cTn id="13"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48" grpId="1"/>
      <p:bldP spid="48" grpId="2"/>
      <p:bldP spid="48" grpId="3"/>
      <p:bldP spid="48" grpId="4"/>
      <p:bldP spid="48" grpId="5"/>
      <p:bldP spid="48" grpId="6"/>
      <p:bldP spid="48" grpId="7"/>
      <p:bldP spid="48" grpId="8"/>
      <p:bldP spid="48" grpId="9"/>
      <p:bldP spid="48" grpId="10"/>
      <p:bldP spid="48" grpId="11"/>
      <p:bldP spid="48" grpId="12"/>
      <p:bldP spid="48" grpId="13"/>
    </p:bldLst>
  </p:timing>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2">
    <p:spTree>
      <p:nvGrpSpPr>
        <p:cNvPr id="1" name=""/>
        <p:cNvGrpSpPr/>
        <p:nvPr/>
      </p:nvGrpSpPr>
      <p:grpSpPr>
        <a:xfrm>
          <a:off x="0" y="0"/>
          <a:ext cx="0" cy="0"/>
          <a:chOff x="0" y="0"/>
          <a:chExt cx="0" cy="0"/>
        </a:xfrm>
      </p:grpSpPr>
      <p:grpSp>
        <p:nvGrpSpPr>
          <p:cNvPr id="7" name="Group 6"/>
          <p:cNvGrpSpPr/>
          <p:nvPr userDrawn="1"/>
        </p:nvGrpSpPr>
        <p:grpSpPr>
          <a:xfrm>
            <a:off x="3943634" y="1565213"/>
            <a:ext cx="8733041" cy="6614959"/>
            <a:chOff x="3943629" y="1765230"/>
            <a:chExt cx="8733041" cy="6614959"/>
          </a:xfrm>
        </p:grpSpPr>
        <p:sp>
          <p:nvSpPr>
            <p:cNvPr id="8" name="Donut 7"/>
            <p:cNvSpPr/>
            <p:nvPr userDrawn="1"/>
          </p:nvSpPr>
          <p:spPr>
            <a:xfrm rot="6104502">
              <a:off x="10513894" y="4182360"/>
              <a:ext cx="1327177" cy="1327177"/>
            </a:xfrm>
            <a:prstGeom prst="donut">
              <a:avLst>
                <a:gd name="adj" fmla="val 15926"/>
              </a:avLst>
            </a:prstGeom>
            <a:solidFill>
              <a:schemeClr val="bg1">
                <a:lumMod val="95000"/>
                <a:alpha val="75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solidFill>
                  <a:schemeClr val="tx1"/>
                </a:solidFill>
              </a:endParaRPr>
            </a:p>
          </p:txBody>
        </p:sp>
        <p:sp>
          <p:nvSpPr>
            <p:cNvPr id="9" name="Donut 8"/>
            <p:cNvSpPr/>
            <p:nvPr userDrawn="1"/>
          </p:nvSpPr>
          <p:spPr>
            <a:xfrm rot="6104502">
              <a:off x="11635129" y="3232034"/>
              <a:ext cx="1041541" cy="1041541"/>
            </a:xfrm>
            <a:prstGeom prst="donut">
              <a:avLst>
                <a:gd name="adj" fmla="val 15926"/>
              </a:avLst>
            </a:prstGeom>
            <a:solidFill>
              <a:schemeClr val="bg1">
                <a:lumMod val="95000"/>
                <a:alpha val="31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solidFill>
                  <a:schemeClr val="tx1"/>
                </a:solidFill>
              </a:endParaRPr>
            </a:p>
          </p:txBody>
        </p:sp>
        <p:sp>
          <p:nvSpPr>
            <p:cNvPr id="10" name="Donut 9"/>
            <p:cNvSpPr/>
            <p:nvPr userDrawn="1"/>
          </p:nvSpPr>
          <p:spPr>
            <a:xfrm rot="6104502">
              <a:off x="4885213" y="5754088"/>
              <a:ext cx="2626101" cy="2626101"/>
            </a:xfrm>
            <a:prstGeom prst="donut">
              <a:avLst>
                <a:gd name="adj" fmla="val 15926"/>
              </a:avLst>
            </a:prstGeom>
            <a:solidFill>
              <a:schemeClr val="bg1">
                <a:lumMod val="95000"/>
                <a:alpha val="13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solidFill>
                  <a:schemeClr val="tx1"/>
                </a:solidFill>
              </a:endParaRPr>
            </a:p>
          </p:txBody>
        </p:sp>
        <p:sp>
          <p:nvSpPr>
            <p:cNvPr id="11" name="Donut 10"/>
            <p:cNvSpPr/>
            <p:nvPr userDrawn="1"/>
          </p:nvSpPr>
          <p:spPr>
            <a:xfrm rot="6104502">
              <a:off x="9890317" y="6328310"/>
              <a:ext cx="1074806" cy="1074806"/>
            </a:xfrm>
            <a:prstGeom prst="donut">
              <a:avLst>
                <a:gd name="adj" fmla="val 11712"/>
              </a:avLst>
            </a:prstGeom>
            <a:solidFill>
              <a:schemeClr val="bg1">
                <a:lumMod val="95000"/>
                <a:alpha val="54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solidFill>
                  <a:schemeClr val="tx1"/>
                </a:solidFill>
              </a:endParaRPr>
            </a:p>
          </p:txBody>
        </p:sp>
        <p:sp>
          <p:nvSpPr>
            <p:cNvPr id="12" name="Donut 11"/>
            <p:cNvSpPr/>
            <p:nvPr userDrawn="1"/>
          </p:nvSpPr>
          <p:spPr>
            <a:xfrm rot="6104502">
              <a:off x="11280398" y="2773446"/>
              <a:ext cx="835345" cy="835345"/>
            </a:xfrm>
            <a:prstGeom prst="donut">
              <a:avLst>
                <a:gd name="adj" fmla="val 11712"/>
              </a:avLst>
            </a:prstGeom>
            <a:solidFill>
              <a:schemeClr val="bg1">
                <a:lumMod val="95000"/>
                <a:alpha val="54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solidFill>
                  <a:schemeClr val="tx1"/>
                </a:solidFill>
              </a:endParaRPr>
            </a:p>
          </p:txBody>
        </p:sp>
        <p:sp>
          <p:nvSpPr>
            <p:cNvPr id="13" name="Oval 12"/>
            <p:cNvSpPr/>
            <p:nvPr userDrawn="1"/>
          </p:nvSpPr>
          <p:spPr>
            <a:xfrm rot="6104502">
              <a:off x="11255956" y="4096902"/>
              <a:ext cx="603202" cy="603202"/>
            </a:xfrm>
            <a:prstGeom prst="ellipse">
              <a:avLst/>
            </a:prstGeom>
            <a:solidFill>
              <a:schemeClr val="bg1">
                <a:lumMod val="95000"/>
                <a:alpha val="47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p>
          </p:txBody>
        </p:sp>
        <p:sp>
          <p:nvSpPr>
            <p:cNvPr id="14" name="Oval 13"/>
            <p:cNvSpPr/>
            <p:nvPr userDrawn="1"/>
          </p:nvSpPr>
          <p:spPr>
            <a:xfrm rot="6104502">
              <a:off x="10988857" y="3411415"/>
              <a:ext cx="312832" cy="312832"/>
            </a:xfrm>
            <a:prstGeom prst="ellipse">
              <a:avLst/>
            </a:prstGeom>
            <a:solidFill>
              <a:schemeClr val="bg1">
                <a:lumMod val="95000"/>
                <a:alpha val="47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p>
          </p:txBody>
        </p:sp>
        <p:sp>
          <p:nvSpPr>
            <p:cNvPr id="15" name="Donut 14"/>
            <p:cNvSpPr/>
            <p:nvPr userDrawn="1"/>
          </p:nvSpPr>
          <p:spPr>
            <a:xfrm rot="20504502">
              <a:off x="8157576" y="4967821"/>
              <a:ext cx="1778283" cy="1778283"/>
            </a:xfrm>
            <a:prstGeom prst="donut">
              <a:avLst>
                <a:gd name="adj" fmla="val 15926"/>
              </a:avLst>
            </a:prstGeom>
            <a:solidFill>
              <a:schemeClr val="bg1">
                <a:lumMod val="95000"/>
                <a:alpha val="42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solidFill>
                  <a:schemeClr val="tx1"/>
                </a:solidFill>
              </a:endParaRPr>
            </a:p>
          </p:txBody>
        </p:sp>
        <p:sp>
          <p:nvSpPr>
            <p:cNvPr id="16" name="Donut 15"/>
            <p:cNvSpPr/>
            <p:nvPr userDrawn="1"/>
          </p:nvSpPr>
          <p:spPr>
            <a:xfrm rot="20504502">
              <a:off x="5967631" y="5517505"/>
              <a:ext cx="1327177" cy="1327177"/>
            </a:xfrm>
            <a:prstGeom prst="donut">
              <a:avLst>
                <a:gd name="adj" fmla="val 15926"/>
              </a:avLst>
            </a:prstGeom>
            <a:solidFill>
              <a:schemeClr val="bg1">
                <a:lumMod val="95000"/>
                <a:alpha val="75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solidFill>
                  <a:schemeClr val="tx1"/>
                </a:solidFill>
              </a:endParaRPr>
            </a:p>
          </p:txBody>
        </p:sp>
        <p:sp>
          <p:nvSpPr>
            <p:cNvPr id="17" name="Oval 16"/>
            <p:cNvSpPr/>
            <p:nvPr userDrawn="1"/>
          </p:nvSpPr>
          <p:spPr>
            <a:xfrm rot="20504502">
              <a:off x="7106071" y="6040256"/>
              <a:ext cx="688490" cy="688490"/>
            </a:xfrm>
            <a:prstGeom prst="ellipse">
              <a:avLst/>
            </a:prstGeom>
            <a:solidFill>
              <a:schemeClr val="bg1">
                <a:lumMod val="95000"/>
                <a:alpha val="39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p>
          </p:txBody>
        </p:sp>
        <p:sp>
          <p:nvSpPr>
            <p:cNvPr id="18" name="Oval 17"/>
            <p:cNvSpPr/>
            <p:nvPr userDrawn="1"/>
          </p:nvSpPr>
          <p:spPr>
            <a:xfrm rot="20504502">
              <a:off x="8828367" y="4697538"/>
              <a:ext cx="536090" cy="536090"/>
            </a:xfrm>
            <a:prstGeom prst="ellipse">
              <a:avLst/>
            </a:prstGeom>
            <a:solidFill>
              <a:schemeClr val="bg1">
                <a:lumMod val="95000"/>
                <a:alpha val="47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p>
          </p:txBody>
        </p:sp>
        <p:sp>
          <p:nvSpPr>
            <p:cNvPr id="19" name="Donut 18"/>
            <p:cNvSpPr/>
            <p:nvPr userDrawn="1"/>
          </p:nvSpPr>
          <p:spPr>
            <a:xfrm rot="20504502">
              <a:off x="7272388" y="5137491"/>
              <a:ext cx="2626101" cy="2626101"/>
            </a:xfrm>
            <a:prstGeom prst="donut">
              <a:avLst>
                <a:gd name="adj" fmla="val 15926"/>
              </a:avLst>
            </a:prstGeom>
            <a:solidFill>
              <a:schemeClr val="bg1">
                <a:lumMod val="95000"/>
                <a:alpha val="13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solidFill>
                  <a:schemeClr val="tx1"/>
                </a:solidFill>
              </a:endParaRPr>
            </a:p>
          </p:txBody>
        </p:sp>
        <p:sp>
          <p:nvSpPr>
            <p:cNvPr id="20" name="Donut 19"/>
            <p:cNvSpPr/>
            <p:nvPr userDrawn="1"/>
          </p:nvSpPr>
          <p:spPr>
            <a:xfrm rot="20504502">
              <a:off x="9359434" y="5596700"/>
              <a:ext cx="1074806" cy="1074806"/>
            </a:xfrm>
            <a:prstGeom prst="donut">
              <a:avLst>
                <a:gd name="adj" fmla="val 11712"/>
              </a:avLst>
            </a:prstGeom>
            <a:solidFill>
              <a:schemeClr val="bg1">
                <a:lumMod val="95000"/>
                <a:alpha val="54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solidFill>
                  <a:schemeClr val="tx1"/>
                </a:solidFill>
              </a:endParaRPr>
            </a:p>
          </p:txBody>
        </p:sp>
        <p:sp>
          <p:nvSpPr>
            <p:cNvPr id="21" name="Donut 20"/>
            <p:cNvSpPr/>
            <p:nvPr userDrawn="1"/>
          </p:nvSpPr>
          <p:spPr>
            <a:xfrm rot="20504502">
              <a:off x="9482547" y="4659556"/>
              <a:ext cx="835345" cy="835345"/>
            </a:xfrm>
            <a:prstGeom prst="donut">
              <a:avLst>
                <a:gd name="adj" fmla="val 11712"/>
              </a:avLst>
            </a:prstGeom>
            <a:solidFill>
              <a:schemeClr val="bg1">
                <a:lumMod val="95000"/>
                <a:alpha val="54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solidFill>
                  <a:schemeClr val="tx1"/>
                </a:solidFill>
              </a:endParaRPr>
            </a:p>
          </p:txBody>
        </p:sp>
        <p:sp>
          <p:nvSpPr>
            <p:cNvPr id="22" name="Donut 21"/>
            <p:cNvSpPr/>
            <p:nvPr userDrawn="1"/>
          </p:nvSpPr>
          <p:spPr>
            <a:xfrm rot="20504502">
              <a:off x="11146308" y="5868777"/>
              <a:ext cx="1074806" cy="1074806"/>
            </a:xfrm>
            <a:prstGeom prst="donut">
              <a:avLst>
                <a:gd name="adj" fmla="val 24020"/>
              </a:avLst>
            </a:prstGeom>
            <a:solidFill>
              <a:schemeClr val="bg1">
                <a:lumMod val="95000"/>
                <a:alpha val="54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solidFill>
                  <a:schemeClr val="tx1"/>
                </a:solidFill>
              </a:endParaRPr>
            </a:p>
          </p:txBody>
        </p:sp>
        <p:sp>
          <p:nvSpPr>
            <p:cNvPr id="23" name="Oval 22"/>
            <p:cNvSpPr/>
            <p:nvPr userDrawn="1"/>
          </p:nvSpPr>
          <p:spPr>
            <a:xfrm rot="20504502">
              <a:off x="7238767" y="5017013"/>
              <a:ext cx="312832" cy="312832"/>
            </a:xfrm>
            <a:prstGeom prst="ellipse">
              <a:avLst/>
            </a:prstGeom>
            <a:solidFill>
              <a:schemeClr val="bg1">
                <a:lumMod val="95000"/>
                <a:alpha val="47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p>
          </p:txBody>
        </p:sp>
        <p:sp>
          <p:nvSpPr>
            <p:cNvPr id="24" name="Oval 23"/>
            <p:cNvSpPr/>
            <p:nvPr userDrawn="1"/>
          </p:nvSpPr>
          <p:spPr>
            <a:xfrm rot="20504502">
              <a:off x="3943629" y="6130310"/>
              <a:ext cx="603202" cy="603202"/>
            </a:xfrm>
            <a:prstGeom prst="ellipse">
              <a:avLst/>
            </a:prstGeom>
            <a:solidFill>
              <a:schemeClr val="bg1">
                <a:lumMod val="95000"/>
                <a:alpha val="47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p>
          </p:txBody>
        </p:sp>
        <p:sp>
          <p:nvSpPr>
            <p:cNvPr id="25" name="Oval 24"/>
            <p:cNvSpPr/>
            <p:nvPr userDrawn="1"/>
          </p:nvSpPr>
          <p:spPr>
            <a:xfrm rot="20504502">
              <a:off x="6479821" y="5990866"/>
              <a:ext cx="312832" cy="312832"/>
            </a:xfrm>
            <a:prstGeom prst="ellipse">
              <a:avLst/>
            </a:prstGeom>
            <a:solidFill>
              <a:schemeClr val="bg1">
                <a:lumMod val="95000"/>
                <a:alpha val="47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p>
          </p:txBody>
        </p:sp>
        <p:sp>
          <p:nvSpPr>
            <p:cNvPr id="26" name="Oval 25"/>
            <p:cNvSpPr/>
            <p:nvPr userDrawn="1"/>
          </p:nvSpPr>
          <p:spPr>
            <a:xfrm rot="20504502">
              <a:off x="9327833" y="4273371"/>
              <a:ext cx="312832" cy="312832"/>
            </a:xfrm>
            <a:prstGeom prst="ellipse">
              <a:avLst/>
            </a:prstGeom>
            <a:solidFill>
              <a:schemeClr val="bg1">
                <a:lumMod val="95000"/>
                <a:alpha val="47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p>
          </p:txBody>
        </p:sp>
        <p:sp>
          <p:nvSpPr>
            <p:cNvPr id="27" name="Donut 26"/>
            <p:cNvSpPr/>
            <p:nvPr userDrawn="1"/>
          </p:nvSpPr>
          <p:spPr>
            <a:xfrm rot="10604502">
              <a:off x="10421842" y="5527974"/>
              <a:ext cx="1327177" cy="1327177"/>
            </a:xfrm>
            <a:prstGeom prst="donut">
              <a:avLst>
                <a:gd name="adj" fmla="val 15926"/>
              </a:avLst>
            </a:prstGeom>
            <a:solidFill>
              <a:schemeClr val="bg1">
                <a:lumMod val="95000"/>
                <a:alpha val="75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solidFill>
                  <a:schemeClr val="tx1"/>
                </a:solidFill>
              </a:endParaRPr>
            </a:p>
          </p:txBody>
        </p:sp>
        <p:sp>
          <p:nvSpPr>
            <p:cNvPr id="28" name="Donut 27"/>
            <p:cNvSpPr/>
            <p:nvPr userDrawn="1"/>
          </p:nvSpPr>
          <p:spPr>
            <a:xfrm rot="10604502">
              <a:off x="11502978" y="1935344"/>
              <a:ext cx="1041541" cy="1041541"/>
            </a:xfrm>
            <a:prstGeom prst="donut">
              <a:avLst>
                <a:gd name="adj" fmla="val 15926"/>
              </a:avLst>
            </a:prstGeom>
            <a:solidFill>
              <a:schemeClr val="bg1">
                <a:lumMod val="95000"/>
                <a:alpha val="31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solidFill>
                  <a:schemeClr val="tx1"/>
                </a:solidFill>
              </a:endParaRPr>
            </a:p>
          </p:txBody>
        </p:sp>
        <p:sp>
          <p:nvSpPr>
            <p:cNvPr id="29" name="Oval 28"/>
            <p:cNvSpPr/>
            <p:nvPr userDrawn="1"/>
          </p:nvSpPr>
          <p:spPr>
            <a:xfrm rot="10604502">
              <a:off x="11886320" y="1765230"/>
              <a:ext cx="536090" cy="536090"/>
            </a:xfrm>
            <a:prstGeom prst="ellipse">
              <a:avLst/>
            </a:prstGeom>
            <a:solidFill>
              <a:schemeClr val="bg1">
                <a:lumMod val="95000"/>
                <a:alpha val="47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p>
          </p:txBody>
        </p:sp>
        <p:sp>
          <p:nvSpPr>
            <p:cNvPr id="30" name="Donut 29"/>
            <p:cNvSpPr/>
            <p:nvPr userDrawn="1"/>
          </p:nvSpPr>
          <p:spPr>
            <a:xfrm rot="10604502">
              <a:off x="9874667" y="3536070"/>
              <a:ext cx="2626101" cy="2626101"/>
            </a:xfrm>
            <a:prstGeom prst="donut">
              <a:avLst>
                <a:gd name="adj" fmla="val 15926"/>
              </a:avLst>
            </a:prstGeom>
            <a:solidFill>
              <a:schemeClr val="bg1">
                <a:lumMod val="95000"/>
                <a:alpha val="13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solidFill>
                  <a:schemeClr val="tx1"/>
                </a:solidFill>
              </a:endParaRPr>
            </a:p>
          </p:txBody>
        </p:sp>
        <p:sp>
          <p:nvSpPr>
            <p:cNvPr id="31" name="Donut 30"/>
            <p:cNvSpPr/>
            <p:nvPr userDrawn="1"/>
          </p:nvSpPr>
          <p:spPr>
            <a:xfrm rot="10604502">
              <a:off x="10759809" y="3214182"/>
              <a:ext cx="835345" cy="835345"/>
            </a:xfrm>
            <a:prstGeom prst="donut">
              <a:avLst>
                <a:gd name="adj" fmla="val 11712"/>
              </a:avLst>
            </a:prstGeom>
            <a:solidFill>
              <a:schemeClr val="bg1">
                <a:lumMod val="95000"/>
                <a:alpha val="54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solidFill>
                  <a:schemeClr val="tx1"/>
                </a:solidFill>
              </a:endParaRPr>
            </a:p>
          </p:txBody>
        </p:sp>
        <p:sp>
          <p:nvSpPr>
            <p:cNvPr id="32" name="Donut 31"/>
            <p:cNvSpPr/>
            <p:nvPr userDrawn="1"/>
          </p:nvSpPr>
          <p:spPr>
            <a:xfrm rot="10604502">
              <a:off x="4248675" y="6231127"/>
              <a:ext cx="1074806" cy="1074806"/>
            </a:xfrm>
            <a:prstGeom prst="donut">
              <a:avLst>
                <a:gd name="adj" fmla="val 24020"/>
              </a:avLst>
            </a:prstGeom>
            <a:solidFill>
              <a:schemeClr val="bg1">
                <a:lumMod val="95000"/>
                <a:alpha val="54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solidFill>
                  <a:schemeClr val="tx1"/>
                </a:solidFill>
              </a:endParaRPr>
            </a:p>
          </p:txBody>
        </p:sp>
        <p:sp>
          <p:nvSpPr>
            <p:cNvPr id="33" name="Oval 32"/>
            <p:cNvSpPr/>
            <p:nvPr userDrawn="1"/>
          </p:nvSpPr>
          <p:spPr>
            <a:xfrm rot="10604502">
              <a:off x="11516462" y="3055947"/>
              <a:ext cx="312832" cy="312832"/>
            </a:xfrm>
            <a:prstGeom prst="ellipse">
              <a:avLst/>
            </a:prstGeom>
            <a:solidFill>
              <a:schemeClr val="bg1">
                <a:lumMod val="95000"/>
                <a:alpha val="47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p>
          </p:txBody>
        </p:sp>
        <p:sp>
          <p:nvSpPr>
            <p:cNvPr id="34" name="Oval 33"/>
            <p:cNvSpPr/>
            <p:nvPr userDrawn="1"/>
          </p:nvSpPr>
          <p:spPr>
            <a:xfrm rot="10604502">
              <a:off x="8086333" y="6082900"/>
              <a:ext cx="603202" cy="603202"/>
            </a:xfrm>
            <a:prstGeom prst="ellipse">
              <a:avLst/>
            </a:prstGeom>
            <a:solidFill>
              <a:schemeClr val="bg1">
                <a:lumMod val="95000"/>
                <a:alpha val="47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p>
          </p:txBody>
        </p:sp>
        <p:sp>
          <p:nvSpPr>
            <p:cNvPr id="35" name="Oval 34"/>
            <p:cNvSpPr/>
            <p:nvPr userDrawn="1"/>
          </p:nvSpPr>
          <p:spPr>
            <a:xfrm rot="10604502">
              <a:off x="4659440" y="5686338"/>
              <a:ext cx="312832" cy="312832"/>
            </a:xfrm>
            <a:prstGeom prst="ellipse">
              <a:avLst/>
            </a:prstGeom>
            <a:solidFill>
              <a:schemeClr val="bg1">
                <a:lumMod val="95000"/>
                <a:alpha val="47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p>
          </p:txBody>
        </p:sp>
      </p:grpSp>
    </p:spTree>
    <p:extLst>
      <p:ext uri="{BB962C8B-B14F-4D97-AF65-F5344CB8AC3E}">
        <p14:creationId xmlns:p14="http://schemas.microsoft.com/office/powerpoint/2010/main" val="19481403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lank-3">
    <p:bg>
      <p:bgPr>
        <a:gradFill flip="none" rotWithShape="1">
          <a:gsLst>
            <a:gs pos="0">
              <a:srgbClr val="1E222A"/>
            </a:gs>
            <a:gs pos="100000">
              <a:srgbClr val="111319"/>
            </a:gs>
          </a:gsLst>
          <a:lin ang="5400000" scaled="0"/>
          <a:tileRect/>
        </a:gradFill>
        <a:effectLst/>
      </p:bgPr>
    </p:bg>
    <p:spTree>
      <p:nvGrpSpPr>
        <p:cNvPr id="1" name=""/>
        <p:cNvGrpSpPr/>
        <p:nvPr/>
      </p:nvGrpSpPr>
      <p:grpSpPr>
        <a:xfrm>
          <a:off x="0" y="0"/>
          <a:ext cx="0" cy="0"/>
          <a:chOff x="0" y="0"/>
          <a:chExt cx="0" cy="0"/>
        </a:xfrm>
      </p:grpSpPr>
      <p:grpSp>
        <p:nvGrpSpPr>
          <p:cNvPr id="4" name="Group 3"/>
          <p:cNvGrpSpPr/>
          <p:nvPr userDrawn="1"/>
        </p:nvGrpSpPr>
        <p:grpSpPr>
          <a:xfrm>
            <a:off x="3943634" y="1565213"/>
            <a:ext cx="8733041" cy="6614959"/>
            <a:chOff x="3943629" y="1565205"/>
            <a:chExt cx="8733041" cy="6614959"/>
          </a:xfrm>
        </p:grpSpPr>
        <p:sp>
          <p:nvSpPr>
            <p:cNvPr id="8" name="Donut 7"/>
            <p:cNvSpPr/>
            <p:nvPr userDrawn="1"/>
          </p:nvSpPr>
          <p:spPr>
            <a:xfrm rot="6104502">
              <a:off x="10513894" y="3982335"/>
              <a:ext cx="1327177" cy="1327177"/>
            </a:xfrm>
            <a:prstGeom prst="donut">
              <a:avLst>
                <a:gd name="adj" fmla="val 15926"/>
              </a:avLst>
            </a:prstGeom>
            <a:solidFill>
              <a:srgbClr val="111319">
                <a:alpha val="75000"/>
              </a:srgbClr>
            </a:solidFill>
            <a:ln>
              <a:solidFill>
                <a:schemeClr val="tx1">
                  <a:alpha val="31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solidFill>
                  <a:schemeClr val="tx1"/>
                </a:solidFill>
              </a:endParaRPr>
            </a:p>
          </p:txBody>
        </p:sp>
        <p:sp>
          <p:nvSpPr>
            <p:cNvPr id="9" name="Donut 8"/>
            <p:cNvSpPr/>
            <p:nvPr userDrawn="1"/>
          </p:nvSpPr>
          <p:spPr>
            <a:xfrm rot="6104502">
              <a:off x="11635129" y="3032009"/>
              <a:ext cx="1041541" cy="1041541"/>
            </a:xfrm>
            <a:prstGeom prst="donut">
              <a:avLst>
                <a:gd name="adj" fmla="val 15926"/>
              </a:avLst>
            </a:prstGeom>
            <a:solidFill>
              <a:srgbClr val="1E222A">
                <a:alpha val="31000"/>
              </a:srgbClr>
            </a:solidFill>
            <a:ln>
              <a:solidFill>
                <a:schemeClr val="tx1">
                  <a:alpha val="31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solidFill>
                  <a:schemeClr val="tx1"/>
                </a:solidFill>
              </a:endParaRPr>
            </a:p>
          </p:txBody>
        </p:sp>
        <p:sp>
          <p:nvSpPr>
            <p:cNvPr id="10" name="Donut 9"/>
            <p:cNvSpPr/>
            <p:nvPr userDrawn="1"/>
          </p:nvSpPr>
          <p:spPr>
            <a:xfrm rot="6104502">
              <a:off x="4885213" y="5554063"/>
              <a:ext cx="2626101" cy="2626101"/>
            </a:xfrm>
            <a:prstGeom prst="donut">
              <a:avLst>
                <a:gd name="adj" fmla="val 15926"/>
              </a:avLst>
            </a:prstGeom>
            <a:solidFill>
              <a:srgbClr val="111319">
                <a:alpha val="13000"/>
              </a:srgbClr>
            </a:solidFill>
            <a:ln>
              <a:solidFill>
                <a:schemeClr val="tx1">
                  <a:alpha val="31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solidFill>
                  <a:schemeClr val="tx1"/>
                </a:solidFill>
              </a:endParaRPr>
            </a:p>
          </p:txBody>
        </p:sp>
        <p:sp>
          <p:nvSpPr>
            <p:cNvPr id="11" name="Donut 10"/>
            <p:cNvSpPr/>
            <p:nvPr userDrawn="1"/>
          </p:nvSpPr>
          <p:spPr>
            <a:xfrm rot="6104502">
              <a:off x="9890317" y="6128285"/>
              <a:ext cx="1074806" cy="1074806"/>
            </a:xfrm>
            <a:prstGeom prst="donut">
              <a:avLst>
                <a:gd name="adj" fmla="val 11712"/>
              </a:avLst>
            </a:prstGeom>
            <a:solidFill>
              <a:srgbClr val="111319">
                <a:alpha val="54000"/>
              </a:srgbClr>
            </a:solidFill>
            <a:ln>
              <a:solidFill>
                <a:schemeClr val="tx1">
                  <a:alpha val="31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solidFill>
                  <a:schemeClr val="tx1"/>
                </a:solidFill>
              </a:endParaRPr>
            </a:p>
          </p:txBody>
        </p:sp>
        <p:sp>
          <p:nvSpPr>
            <p:cNvPr id="12" name="Donut 11"/>
            <p:cNvSpPr/>
            <p:nvPr userDrawn="1"/>
          </p:nvSpPr>
          <p:spPr>
            <a:xfrm rot="6104502">
              <a:off x="11280398" y="2573421"/>
              <a:ext cx="835345" cy="835345"/>
            </a:xfrm>
            <a:prstGeom prst="donut">
              <a:avLst>
                <a:gd name="adj" fmla="val 11712"/>
              </a:avLst>
            </a:prstGeom>
            <a:solidFill>
              <a:srgbClr val="161920">
                <a:alpha val="54000"/>
              </a:srgbClr>
            </a:solidFill>
            <a:ln>
              <a:solidFill>
                <a:schemeClr val="tx1">
                  <a:alpha val="31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solidFill>
                  <a:schemeClr val="tx1"/>
                </a:solidFill>
              </a:endParaRPr>
            </a:p>
          </p:txBody>
        </p:sp>
        <p:sp>
          <p:nvSpPr>
            <p:cNvPr id="13" name="Oval 12"/>
            <p:cNvSpPr/>
            <p:nvPr userDrawn="1"/>
          </p:nvSpPr>
          <p:spPr>
            <a:xfrm rot="6104502">
              <a:off x="11255956" y="3896877"/>
              <a:ext cx="603202" cy="603202"/>
            </a:xfrm>
            <a:prstGeom prst="ellipse">
              <a:avLst/>
            </a:prstGeom>
            <a:solidFill>
              <a:srgbClr val="1E222A">
                <a:alpha val="47000"/>
              </a:srgbClr>
            </a:solidFill>
            <a:ln>
              <a:solidFill>
                <a:schemeClr val="tx1">
                  <a:alpha val="31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p>
          </p:txBody>
        </p:sp>
        <p:sp>
          <p:nvSpPr>
            <p:cNvPr id="14" name="Oval 13"/>
            <p:cNvSpPr/>
            <p:nvPr userDrawn="1"/>
          </p:nvSpPr>
          <p:spPr>
            <a:xfrm rot="6104502">
              <a:off x="10988857" y="3211390"/>
              <a:ext cx="312832" cy="312832"/>
            </a:xfrm>
            <a:prstGeom prst="ellipse">
              <a:avLst/>
            </a:prstGeom>
            <a:solidFill>
              <a:srgbClr val="161920">
                <a:alpha val="47000"/>
              </a:srgbClr>
            </a:solidFill>
            <a:ln>
              <a:solidFill>
                <a:schemeClr val="tx1">
                  <a:alpha val="31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p>
          </p:txBody>
        </p:sp>
        <p:sp>
          <p:nvSpPr>
            <p:cNvPr id="15" name="Donut 14"/>
            <p:cNvSpPr/>
            <p:nvPr userDrawn="1"/>
          </p:nvSpPr>
          <p:spPr>
            <a:xfrm rot="20504502">
              <a:off x="8157576" y="4767796"/>
              <a:ext cx="1778283" cy="1778283"/>
            </a:xfrm>
            <a:prstGeom prst="donut">
              <a:avLst>
                <a:gd name="adj" fmla="val 15926"/>
              </a:avLst>
            </a:prstGeom>
            <a:solidFill>
              <a:srgbClr val="1E222A">
                <a:alpha val="42000"/>
              </a:srgbClr>
            </a:solidFill>
            <a:ln>
              <a:solidFill>
                <a:schemeClr val="tx1">
                  <a:alpha val="31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solidFill>
                  <a:schemeClr val="tx1"/>
                </a:solidFill>
              </a:endParaRPr>
            </a:p>
          </p:txBody>
        </p:sp>
        <p:sp>
          <p:nvSpPr>
            <p:cNvPr id="16" name="Donut 15"/>
            <p:cNvSpPr/>
            <p:nvPr userDrawn="1"/>
          </p:nvSpPr>
          <p:spPr>
            <a:xfrm rot="20504502">
              <a:off x="5967631" y="5317480"/>
              <a:ext cx="1327177" cy="1327177"/>
            </a:xfrm>
            <a:prstGeom prst="donut">
              <a:avLst>
                <a:gd name="adj" fmla="val 15926"/>
              </a:avLst>
            </a:prstGeom>
            <a:solidFill>
              <a:srgbClr val="111319">
                <a:alpha val="75000"/>
              </a:srgbClr>
            </a:solidFill>
            <a:ln>
              <a:solidFill>
                <a:schemeClr val="tx1">
                  <a:alpha val="31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solidFill>
                  <a:schemeClr val="tx1"/>
                </a:solidFill>
              </a:endParaRPr>
            </a:p>
          </p:txBody>
        </p:sp>
        <p:sp>
          <p:nvSpPr>
            <p:cNvPr id="17" name="Oval 16"/>
            <p:cNvSpPr/>
            <p:nvPr userDrawn="1"/>
          </p:nvSpPr>
          <p:spPr>
            <a:xfrm rot="20504502">
              <a:off x="7106071" y="5840231"/>
              <a:ext cx="688490" cy="688490"/>
            </a:xfrm>
            <a:prstGeom prst="ellipse">
              <a:avLst/>
            </a:prstGeom>
            <a:solidFill>
              <a:srgbClr val="111319">
                <a:alpha val="39000"/>
              </a:srgbClr>
            </a:solidFill>
            <a:ln>
              <a:solidFill>
                <a:schemeClr val="tx1">
                  <a:alpha val="31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p>
          </p:txBody>
        </p:sp>
        <p:sp>
          <p:nvSpPr>
            <p:cNvPr id="18" name="Oval 17"/>
            <p:cNvSpPr/>
            <p:nvPr userDrawn="1"/>
          </p:nvSpPr>
          <p:spPr>
            <a:xfrm rot="20504502">
              <a:off x="8828367" y="4497513"/>
              <a:ext cx="536090" cy="536090"/>
            </a:xfrm>
            <a:prstGeom prst="ellipse">
              <a:avLst/>
            </a:prstGeom>
            <a:solidFill>
              <a:schemeClr val="tx1">
                <a:alpha val="47000"/>
              </a:schemeClr>
            </a:solidFill>
            <a:ln>
              <a:solidFill>
                <a:schemeClr val="tx1">
                  <a:alpha val="31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p>
          </p:txBody>
        </p:sp>
        <p:sp>
          <p:nvSpPr>
            <p:cNvPr id="19" name="Donut 18"/>
            <p:cNvSpPr/>
            <p:nvPr userDrawn="1"/>
          </p:nvSpPr>
          <p:spPr>
            <a:xfrm rot="20504502">
              <a:off x="7272388" y="4937466"/>
              <a:ext cx="2626101" cy="2626101"/>
            </a:xfrm>
            <a:prstGeom prst="donut">
              <a:avLst>
                <a:gd name="adj" fmla="val 15926"/>
              </a:avLst>
            </a:prstGeom>
            <a:solidFill>
              <a:srgbClr val="111319">
                <a:alpha val="13000"/>
              </a:srgbClr>
            </a:solidFill>
            <a:ln>
              <a:solidFill>
                <a:schemeClr val="tx1">
                  <a:alpha val="31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solidFill>
                  <a:schemeClr val="tx1"/>
                </a:solidFill>
              </a:endParaRPr>
            </a:p>
          </p:txBody>
        </p:sp>
        <p:sp>
          <p:nvSpPr>
            <p:cNvPr id="20" name="Donut 19"/>
            <p:cNvSpPr/>
            <p:nvPr userDrawn="1"/>
          </p:nvSpPr>
          <p:spPr>
            <a:xfrm rot="20504502">
              <a:off x="9359434" y="5396675"/>
              <a:ext cx="1074806" cy="1074806"/>
            </a:xfrm>
            <a:prstGeom prst="donut">
              <a:avLst>
                <a:gd name="adj" fmla="val 11712"/>
              </a:avLst>
            </a:prstGeom>
            <a:solidFill>
              <a:srgbClr val="1E222A">
                <a:alpha val="54000"/>
              </a:srgbClr>
            </a:solidFill>
            <a:ln>
              <a:solidFill>
                <a:schemeClr val="tx1">
                  <a:alpha val="31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solidFill>
                  <a:schemeClr val="tx1"/>
                </a:solidFill>
              </a:endParaRPr>
            </a:p>
          </p:txBody>
        </p:sp>
        <p:sp>
          <p:nvSpPr>
            <p:cNvPr id="21" name="Donut 20"/>
            <p:cNvSpPr/>
            <p:nvPr userDrawn="1"/>
          </p:nvSpPr>
          <p:spPr>
            <a:xfrm rot="20504502">
              <a:off x="9482547" y="4459531"/>
              <a:ext cx="835345" cy="835345"/>
            </a:xfrm>
            <a:prstGeom prst="donut">
              <a:avLst>
                <a:gd name="adj" fmla="val 11712"/>
              </a:avLst>
            </a:prstGeom>
            <a:solidFill>
              <a:srgbClr val="161920">
                <a:alpha val="54000"/>
              </a:srgbClr>
            </a:solidFill>
            <a:ln>
              <a:solidFill>
                <a:schemeClr val="tx1">
                  <a:alpha val="31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solidFill>
                  <a:schemeClr val="tx1"/>
                </a:solidFill>
              </a:endParaRPr>
            </a:p>
          </p:txBody>
        </p:sp>
        <p:sp>
          <p:nvSpPr>
            <p:cNvPr id="22" name="Donut 21"/>
            <p:cNvSpPr/>
            <p:nvPr userDrawn="1"/>
          </p:nvSpPr>
          <p:spPr>
            <a:xfrm rot="20504502">
              <a:off x="11146308" y="5668752"/>
              <a:ext cx="1074806" cy="1074806"/>
            </a:xfrm>
            <a:prstGeom prst="donut">
              <a:avLst>
                <a:gd name="adj" fmla="val 24020"/>
              </a:avLst>
            </a:prstGeom>
            <a:solidFill>
              <a:srgbClr val="161920">
                <a:alpha val="54000"/>
              </a:srgbClr>
            </a:solidFill>
            <a:ln>
              <a:solidFill>
                <a:schemeClr val="tx1">
                  <a:alpha val="31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solidFill>
                  <a:schemeClr val="tx1"/>
                </a:solidFill>
              </a:endParaRPr>
            </a:p>
          </p:txBody>
        </p:sp>
        <p:sp>
          <p:nvSpPr>
            <p:cNvPr id="23" name="Oval 22"/>
            <p:cNvSpPr/>
            <p:nvPr userDrawn="1"/>
          </p:nvSpPr>
          <p:spPr>
            <a:xfrm rot="20504502">
              <a:off x="7238767" y="4816988"/>
              <a:ext cx="312832" cy="312832"/>
            </a:xfrm>
            <a:prstGeom prst="ellipse">
              <a:avLst/>
            </a:prstGeom>
            <a:solidFill>
              <a:srgbClr val="111319">
                <a:alpha val="47000"/>
              </a:srgbClr>
            </a:solidFill>
            <a:ln>
              <a:solidFill>
                <a:schemeClr val="tx1">
                  <a:alpha val="31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p>
          </p:txBody>
        </p:sp>
        <p:sp>
          <p:nvSpPr>
            <p:cNvPr id="24" name="Oval 23"/>
            <p:cNvSpPr/>
            <p:nvPr userDrawn="1"/>
          </p:nvSpPr>
          <p:spPr>
            <a:xfrm rot="20504502">
              <a:off x="3943629" y="5930285"/>
              <a:ext cx="603202" cy="603202"/>
            </a:xfrm>
            <a:prstGeom prst="ellipse">
              <a:avLst/>
            </a:prstGeom>
            <a:solidFill>
              <a:srgbClr val="111319">
                <a:alpha val="47000"/>
              </a:srgbClr>
            </a:solidFill>
            <a:ln>
              <a:solidFill>
                <a:schemeClr val="tx1">
                  <a:alpha val="31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p>
          </p:txBody>
        </p:sp>
        <p:sp>
          <p:nvSpPr>
            <p:cNvPr id="25" name="Oval 24"/>
            <p:cNvSpPr/>
            <p:nvPr userDrawn="1"/>
          </p:nvSpPr>
          <p:spPr>
            <a:xfrm rot="20504502">
              <a:off x="6479821" y="5790841"/>
              <a:ext cx="312832" cy="312832"/>
            </a:xfrm>
            <a:prstGeom prst="ellipse">
              <a:avLst/>
            </a:prstGeom>
            <a:solidFill>
              <a:srgbClr val="161920">
                <a:alpha val="47000"/>
              </a:srgbClr>
            </a:solidFill>
            <a:ln>
              <a:solidFill>
                <a:schemeClr val="tx1">
                  <a:alpha val="31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p>
          </p:txBody>
        </p:sp>
        <p:sp>
          <p:nvSpPr>
            <p:cNvPr id="26" name="Oval 25"/>
            <p:cNvSpPr/>
            <p:nvPr userDrawn="1"/>
          </p:nvSpPr>
          <p:spPr>
            <a:xfrm rot="20504502">
              <a:off x="9327833" y="4073346"/>
              <a:ext cx="312832" cy="312832"/>
            </a:xfrm>
            <a:prstGeom prst="ellipse">
              <a:avLst/>
            </a:prstGeom>
            <a:solidFill>
              <a:srgbClr val="1E222A">
                <a:alpha val="47000"/>
              </a:srgbClr>
            </a:solidFill>
            <a:ln>
              <a:solidFill>
                <a:schemeClr val="tx1">
                  <a:alpha val="31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p>
          </p:txBody>
        </p:sp>
        <p:sp>
          <p:nvSpPr>
            <p:cNvPr id="27" name="Donut 26"/>
            <p:cNvSpPr/>
            <p:nvPr userDrawn="1"/>
          </p:nvSpPr>
          <p:spPr>
            <a:xfrm rot="10604502">
              <a:off x="10421842" y="5327949"/>
              <a:ext cx="1327177" cy="1327177"/>
            </a:xfrm>
            <a:prstGeom prst="donut">
              <a:avLst>
                <a:gd name="adj" fmla="val 15926"/>
              </a:avLst>
            </a:prstGeom>
            <a:solidFill>
              <a:srgbClr val="161920">
                <a:alpha val="75000"/>
              </a:srgbClr>
            </a:solidFill>
            <a:ln>
              <a:solidFill>
                <a:schemeClr val="tx1">
                  <a:alpha val="31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solidFill>
                  <a:schemeClr val="tx1"/>
                </a:solidFill>
              </a:endParaRPr>
            </a:p>
          </p:txBody>
        </p:sp>
        <p:sp>
          <p:nvSpPr>
            <p:cNvPr id="28" name="Donut 27"/>
            <p:cNvSpPr/>
            <p:nvPr userDrawn="1"/>
          </p:nvSpPr>
          <p:spPr>
            <a:xfrm rot="10604502">
              <a:off x="11502978" y="1735319"/>
              <a:ext cx="1041541" cy="1041541"/>
            </a:xfrm>
            <a:prstGeom prst="donut">
              <a:avLst>
                <a:gd name="adj" fmla="val 15926"/>
              </a:avLst>
            </a:prstGeom>
            <a:solidFill>
              <a:srgbClr val="111319">
                <a:alpha val="31000"/>
              </a:srgbClr>
            </a:solidFill>
            <a:ln>
              <a:solidFill>
                <a:schemeClr val="tx1">
                  <a:alpha val="31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solidFill>
                  <a:schemeClr val="tx1"/>
                </a:solidFill>
              </a:endParaRPr>
            </a:p>
          </p:txBody>
        </p:sp>
        <p:sp>
          <p:nvSpPr>
            <p:cNvPr id="29" name="Oval 28"/>
            <p:cNvSpPr/>
            <p:nvPr userDrawn="1"/>
          </p:nvSpPr>
          <p:spPr>
            <a:xfrm rot="10604502">
              <a:off x="11886320" y="1565205"/>
              <a:ext cx="536090" cy="536090"/>
            </a:xfrm>
            <a:prstGeom prst="ellipse">
              <a:avLst/>
            </a:prstGeom>
            <a:solidFill>
              <a:srgbClr val="111319">
                <a:alpha val="47000"/>
              </a:srgbClr>
            </a:solidFill>
            <a:ln>
              <a:solidFill>
                <a:schemeClr val="tx1">
                  <a:alpha val="31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p>
          </p:txBody>
        </p:sp>
        <p:sp>
          <p:nvSpPr>
            <p:cNvPr id="30" name="Donut 29"/>
            <p:cNvSpPr/>
            <p:nvPr userDrawn="1"/>
          </p:nvSpPr>
          <p:spPr>
            <a:xfrm rot="10604502">
              <a:off x="9874667" y="3336045"/>
              <a:ext cx="2626101" cy="2626101"/>
            </a:xfrm>
            <a:prstGeom prst="donut">
              <a:avLst>
                <a:gd name="adj" fmla="val 15926"/>
              </a:avLst>
            </a:prstGeom>
            <a:solidFill>
              <a:srgbClr val="2F3540">
                <a:alpha val="13000"/>
              </a:srgbClr>
            </a:solidFill>
            <a:ln>
              <a:solidFill>
                <a:schemeClr val="tx1">
                  <a:alpha val="31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solidFill>
                  <a:schemeClr val="tx1"/>
                </a:solidFill>
              </a:endParaRPr>
            </a:p>
          </p:txBody>
        </p:sp>
        <p:sp>
          <p:nvSpPr>
            <p:cNvPr id="31" name="Donut 30"/>
            <p:cNvSpPr/>
            <p:nvPr userDrawn="1"/>
          </p:nvSpPr>
          <p:spPr>
            <a:xfrm rot="10604502">
              <a:off x="10759809" y="3014157"/>
              <a:ext cx="835345" cy="835345"/>
            </a:xfrm>
            <a:prstGeom prst="donut">
              <a:avLst>
                <a:gd name="adj" fmla="val 11712"/>
              </a:avLst>
            </a:prstGeom>
            <a:solidFill>
              <a:srgbClr val="1E222A">
                <a:alpha val="54000"/>
              </a:srgbClr>
            </a:solidFill>
            <a:ln>
              <a:solidFill>
                <a:schemeClr val="tx1">
                  <a:alpha val="31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solidFill>
                  <a:schemeClr val="tx1"/>
                </a:solidFill>
              </a:endParaRPr>
            </a:p>
          </p:txBody>
        </p:sp>
        <p:sp>
          <p:nvSpPr>
            <p:cNvPr id="32" name="Donut 31"/>
            <p:cNvSpPr/>
            <p:nvPr userDrawn="1"/>
          </p:nvSpPr>
          <p:spPr>
            <a:xfrm rot="10604502">
              <a:off x="4248675" y="6031102"/>
              <a:ext cx="1074806" cy="1074806"/>
            </a:xfrm>
            <a:prstGeom prst="donut">
              <a:avLst>
                <a:gd name="adj" fmla="val 24020"/>
              </a:avLst>
            </a:prstGeom>
            <a:solidFill>
              <a:srgbClr val="111319">
                <a:alpha val="54000"/>
              </a:srgbClr>
            </a:solidFill>
            <a:ln>
              <a:solidFill>
                <a:schemeClr val="tx1">
                  <a:alpha val="31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solidFill>
                  <a:schemeClr val="tx1"/>
                </a:solidFill>
              </a:endParaRPr>
            </a:p>
          </p:txBody>
        </p:sp>
        <p:sp>
          <p:nvSpPr>
            <p:cNvPr id="33" name="Oval 32"/>
            <p:cNvSpPr/>
            <p:nvPr userDrawn="1"/>
          </p:nvSpPr>
          <p:spPr>
            <a:xfrm rot="10604502">
              <a:off x="11516462" y="2855922"/>
              <a:ext cx="312832" cy="312832"/>
            </a:xfrm>
            <a:prstGeom prst="ellipse">
              <a:avLst/>
            </a:prstGeom>
            <a:solidFill>
              <a:srgbClr val="161920">
                <a:alpha val="47000"/>
              </a:srgbClr>
            </a:solidFill>
            <a:ln>
              <a:solidFill>
                <a:schemeClr val="tx1">
                  <a:alpha val="31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p>
          </p:txBody>
        </p:sp>
        <p:sp>
          <p:nvSpPr>
            <p:cNvPr id="34" name="Oval 33"/>
            <p:cNvSpPr/>
            <p:nvPr userDrawn="1"/>
          </p:nvSpPr>
          <p:spPr>
            <a:xfrm rot="10604502">
              <a:off x="8086333" y="5882875"/>
              <a:ext cx="603202" cy="603202"/>
            </a:xfrm>
            <a:prstGeom prst="ellipse">
              <a:avLst/>
            </a:prstGeom>
            <a:solidFill>
              <a:srgbClr val="1E222A">
                <a:alpha val="47000"/>
              </a:srgbClr>
            </a:solidFill>
            <a:ln>
              <a:solidFill>
                <a:schemeClr val="tx1">
                  <a:alpha val="31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p>
          </p:txBody>
        </p:sp>
        <p:sp>
          <p:nvSpPr>
            <p:cNvPr id="35" name="Oval 34"/>
            <p:cNvSpPr/>
            <p:nvPr userDrawn="1"/>
          </p:nvSpPr>
          <p:spPr>
            <a:xfrm rot="10604502">
              <a:off x="4659440" y="5486313"/>
              <a:ext cx="312832" cy="312832"/>
            </a:xfrm>
            <a:prstGeom prst="ellipse">
              <a:avLst/>
            </a:prstGeom>
            <a:solidFill>
              <a:srgbClr val="111319">
                <a:alpha val="47000"/>
              </a:srgbClr>
            </a:solidFill>
            <a:ln>
              <a:solidFill>
                <a:schemeClr val="tx1">
                  <a:alpha val="31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p>
          </p:txBody>
        </p:sp>
      </p:grpSp>
    </p:spTree>
    <p:extLst>
      <p:ext uri="{BB962C8B-B14F-4D97-AF65-F5344CB8AC3E}">
        <p14:creationId xmlns:p14="http://schemas.microsoft.com/office/powerpoint/2010/main" val="31937204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Blank-2">
    <p:spTree>
      <p:nvGrpSpPr>
        <p:cNvPr id="1" name=""/>
        <p:cNvGrpSpPr/>
        <p:nvPr/>
      </p:nvGrpSpPr>
      <p:grpSpPr>
        <a:xfrm>
          <a:off x="0" y="0"/>
          <a:ext cx="0" cy="0"/>
          <a:chOff x="0" y="0"/>
          <a:chExt cx="0" cy="0"/>
        </a:xfrm>
      </p:grpSpPr>
      <p:grpSp>
        <p:nvGrpSpPr>
          <p:cNvPr id="7" name="Group 6"/>
          <p:cNvGrpSpPr/>
          <p:nvPr userDrawn="1"/>
        </p:nvGrpSpPr>
        <p:grpSpPr>
          <a:xfrm>
            <a:off x="3943633" y="1565211"/>
            <a:ext cx="8733041" cy="6614959"/>
            <a:chOff x="3943629" y="1765230"/>
            <a:chExt cx="8733041" cy="6614959"/>
          </a:xfrm>
        </p:grpSpPr>
        <p:sp>
          <p:nvSpPr>
            <p:cNvPr id="8" name="Donut 7"/>
            <p:cNvSpPr/>
            <p:nvPr userDrawn="1"/>
          </p:nvSpPr>
          <p:spPr>
            <a:xfrm rot="6104502">
              <a:off x="10513894" y="4182360"/>
              <a:ext cx="1327177" cy="1327177"/>
            </a:xfrm>
            <a:prstGeom prst="donut">
              <a:avLst>
                <a:gd name="adj" fmla="val 15926"/>
              </a:avLst>
            </a:prstGeom>
            <a:solidFill>
              <a:schemeClr val="bg1">
                <a:lumMod val="95000"/>
                <a:alpha val="75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solidFill>
                  <a:schemeClr val="tx1"/>
                </a:solidFill>
              </a:endParaRPr>
            </a:p>
          </p:txBody>
        </p:sp>
        <p:sp>
          <p:nvSpPr>
            <p:cNvPr id="9" name="Donut 8"/>
            <p:cNvSpPr/>
            <p:nvPr userDrawn="1"/>
          </p:nvSpPr>
          <p:spPr>
            <a:xfrm rot="6104502">
              <a:off x="11635129" y="3232034"/>
              <a:ext cx="1041541" cy="1041541"/>
            </a:xfrm>
            <a:prstGeom prst="donut">
              <a:avLst>
                <a:gd name="adj" fmla="val 15926"/>
              </a:avLst>
            </a:prstGeom>
            <a:solidFill>
              <a:schemeClr val="bg1">
                <a:lumMod val="95000"/>
                <a:alpha val="31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solidFill>
                  <a:schemeClr val="tx1"/>
                </a:solidFill>
              </a:endParaRPr>
            </a:p>
          </p:txBody>
        </p:sp>
        <p:sp>
          <p:nvSpPr>
            <p:cNvPr id="10" name="Donut 9"/>
            <p:cNvSpPr/>
            <p:nvPr userDrawn="1"/>
          </p:nvSpPr>
          <p:spPr>
            <a:xfrm rot="6104502">
              <a:off x="4885213" y="5754088"/>
              <a:ext cx="2626101" cy="2626101"/>
            </a:xfrm>
            <a:prstGeom prst="donut">
              <a:avLst>
                <a:gd name="adj" fmla="val 15926"/>
              </a:avLst>
            </a:prstGeom>
            <a:solidFill>
              <a:schemeClr val="bg1">
                <a:lumMod val="95000"/>
                <a:alpha val="13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solidFill>
                  <a:schemeClr val="tx1"/>
                </a:solidFill>
              </a:endParaRPr>
            </a:p>
          </p:txBody>
        </p:sp>
        <p:sp>
          <p:nvSpPr>
            <p:cNvPr id="11" name="Donut 10"/>
            <p:cNvSpPr/>
            <p:nvPr userDrawn="1"/>
          </p:nvSpPr>
          <p:spPr>
            <a:xfrm rot="6104502">
              <a:off x="9890317" y="6328310"/>
              <a:ext cx="1074806" cy="1074806"/>
            </a:xfrm>
            <a:prstGeom prst="donut">
              <a:avLst>
                <a:gd name="adj" fmla="val 11712"/>
              </a:avLst>
            </a:prstGeom>
            <a:solidFill>
              <a:schemeClr val="bg1">
                <a:lumMod val="95000"/>
                <a:alpha val="54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solidFill>
                  <a:schemeClr val="tx1"/>
                </a:solidFill>
              </a:endParaRPr>
            </a:p>
          </p:txBody>
        </p:sp>
        <p:sp>
          <p:nvSpPr>
            <p:cNvPr id="12" name="Donut 11"/>
            <p:cNvSpPr/>
            <p:nvPr userDrawn="1"/>
          </p:nvSpPr>
          <p:spPr>
            <a:xfrm rot="6104502">
              <a:off x="11280398" y="2773446"/>
              <a:ext cx="835345" cy="835345"/>
            </a:xfrm>
            <a:prstGeom prst="donut">
              <a:avLst>
                <a:gd name="adj" fmla="val 11712"/>
              </a:avLst>
            </a:prstGeom>
            <a:solidFill>
              <a:schemeClr val="bg1">
                <a:lumMod val="95000"/>
                <a:alpha val="54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solidFill>
                  <a:schemeClr val="tx1"/>
                </a:solidFill>
              </a:endParaRPr>
            </a:p>
          </p:txBody>
        </p:sp>
        <p:sp>
          <p:nvSpPr>
            <p:cNvPr id="13" name="Oval 12"/>
            <p:cNvSpPr/>
            <p:nvPr userDrawn="1"/>
          </p:nvSpPr>
          <p:spPr>
            <a:xfrm rot="6104502">
              <a:off x="11255956" y="4096902"/>
              <a:ext cx="603202" cy="603202"/>
            </a:xfrm>
            <a:prstGeom prst="ellipse">
              <a:avLst/>
            </a:prstGeom>
            <a:solidFill>
              <a:schemeClr val="bg1">
                <a:lumMod val="95000"/>
                <a:alpha val="47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p>
          </p:txBody>
        </p:sp>
        <p:sp>
          <p:nvSpPr>
            <p:cNvPr id="14" name="Oval 13"/>
            <p:cNvSpPr/>
            <p:nvPr userDrawn="1"/>
          </p:nvSpPr>
          <p:spPr>
            <a:xfrm rot="6104502">
              <a:off x="10988857" y="3411415"/>
              <a:ext cx="312832" cy="312832"/>
            </a:xfrm>
            <a:prstGeom prst="ellipse">
              <a:avLst/>
            </a:prstGeom>
            <a:solidFill>
              <a:schemeClr val="bg1">
                <a:lumMod val="95000"/>
                <a:alpha val="47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p>
          </p:txBody>
        </p:sp>
        <p:sp>
          <p:nvSpPr>
            <p:cNvPr id="15" name="Donut 14"/>
            <p:cNvSpPr/>
            <p:nvPr userDrawn="1"/>
          </p:nvSpPr>
          <p:spPr>
            <a:xfrm rot="20504502">
              <a:off x="8157576" y="4967821"/>
              <a:ext cx="1778283" cy="1778283"/>
            </a:xfrm>
            <a:prstGeom prst="donut">
              <a:avLst>
                <a:gd name="adj" fmla="val 15926"/>
              </a:avLst>
            </a:prstGeom>
            <a:solidFill>
              <a:schemeClr val="bg1">
                <a:lumMod val="95000"/>
                <a:alpha val="42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solidFill>
                  <a:schemeClr val="tx1"/>
                </a:solidFill>
              </a:endParaRPr>
            </a:p>
          </p:txBody>
        </p:sp>
        <p:sp>
          <p:nvSpPr>
            <p:cNvPr id="16" name="Donut 15"/>
            <p:cNvSpPr/>
            <p:nvPr userDrawn="1"/>
          </p:nvSpPr>
          <p:spPr>
            <a:xfrm rot="20504502">
              <a:off x="5967631" y="5517505"/>
              <a:ext cx="1327177" cy="1327177"/>
            </a:xfrm>
            <a:prstGeom prst="donut">
              <a:avLst>
                <a:gd name="adj" fmla="val 15926"/>
              </a:avLst>
            </a:prstGeom>
            <a:solidFill>
              <a:schemeClr val="bg1">
                <a:lumMod val="95000"/>
                <a:alpha val="75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solidFill>
                  <a:schemeClr val="tx1"/>
                </a:solidFill>
              </a:endParaRPr>
            </a:p>
          </p:txBody>
        </p:sp>
        <p:sp>
          <p:nvSpPr>
            <p:cNvPr id="17" name="Oval 16"/>
            <p:cNvSpPr/>
            <p:nvPr userDrawn="1"/>
          </p:nvSpPr>
          <p:spPr>
            <a:xfrm rot="20504502">
              <a:off x="7106071" y="6040256"/>
              <a:ext cx="688490" cy="688490"/>
            </a:xfrm>
            <a:prstGeom prst="ellipse">
              <a:avLst/>
            </a:prstGeom>
            <a:solidFill>
              <a:schemeClr val="bg1">
                <a:lumMod val="95000"/>
                <a:alpha val="39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p>
          </p:txBody>
        </p:sp>
        <p:sp>
          <p:nvSpPr>
            <p:cNvPr id="18" name="Oval 17"/>
            <p:cNvSpPr/>
            <p:nvPr userDrawn="1"/>
          </p:nvSpPr>
          <p:spPr>
            <a:xfrm rot="20504502">
              <a:off x="8828367" y="4697538"/>
              <a:ext cx="536090" cy="536090"/>
            </a:xfrm>
            <a:prstGeom prst="ellipse">
              <a:avLst/>
            </a:prstGeom>
            <a:solidFill>
              <a:schemeClr val="bg1">
                <a:lumMod val="95000"/>
                <a:alpha val="47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p>
          </p:txBody>
        </p:sp>
        <p:sp>
          <p:nvSpPr>
            <p:cNvPr id="19" name="Donut 18"/>
            <p:cNvSpPr/>
            <p:nvPr userDrawn="1"/>
          </p:nvSpPr>
          <p:spPr>
            <a:xfrm rot="20504502">
              <a:off x="7272388" y="5137491"/>
              <a:ext cx="2626101" cy="2626101"/>
            </a:xfrm>
            <a:prstGeom prst="donut">
              <a:avLst>
                <a:gd name="adj" fmla="val 15926"/>
              </a:avLst>
            </a:prstGeom>
            <a:solidFill>
              <a:schemeClr val="bg1">
                <a:lumMod val="95000"/>
                <a:alpha val="13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solidFill>
                  <a:schemeClr val="tx1"/>
                </a:solidFill>
              </a:endParaRPr>
            </a:p>
          </p:txBody>
        </p:sp>
        <p:sp>
          <p:nvSpPr>
            <p:cNvPr id="20" name="Donut 19"/>
            <p:cNvSpPr/>
            <p:nvPr userDrawn="1"/>
          </p:nvSpPr>
          <p:spPr>
            <a:xfrm rot="20504502">
              <a:off x="9359434" y="5596700"/>
              <a:ext cx="1074806" cy="1074806"/>
            </a:xfrm>
            <a:prstGeom prst="donut">
              <a:avLst>
                <a:gd name="adj" fmla="val 11712"/>
              </a:avLst>
            </a:prstGeom>
            <a:solidFill>
              <a:schemeClr val="bg1">
                <a:lumMod val="95000"/>
                <a:alpha val="54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solidFill>
                  <a:schemeClr val="tx1"/>
                </a:solidFill>
              </a:endParaRPr>
            </a:p>
          </p:txBody>
        </p:sp>
        <p:sp>
          <p:nvSpPr>
            <p:cNvPr id="21" name="Donut 20"/>
            <p:cNvSpPr/>
            <p:nvPr userDrawn="1"/>
          </p:nvSpPr>
          <p:spPr>
            <a:xfrm rot="20504502">
              <a:off x="9482547" y="4659556"/>
              <a:ext cx="835345" cy="835345"/>
            </a:xfrm>
            <a:prstGeom prst="donut">
              <a:avLst>
                <a:gd name="adj" fmla="val 11712"/>
              </a:avLst>
            </a:prstGeom>
            <a:solidFill>
              <a:schemeClr val="bg1">
                <a:lumMod val="95000"/>
                <a:alpha val="54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solidFill>
                  <a:schemeClr val="tx1"/>
                </a:solidFill>
              </a:endParaRPr>
            </a:p>
          </p:txBody>
        </p:sp>
        <p:sp>
          <p:nvSpPr>
            <p:cNvPr id="22" name="Donut 21"/>
            <p:cNvSpPr/>
            <p:nvPr userDrawn="1"/>
          </p:nvSpPr>
          <p:spPr>
            <a:xfrm rot="20504502">
              <a:off x="11146308" y="5868777"/>
              <a:ext cx="1074806" cy="1074806"/>
            </a:xfrm>
            <a:prstGeom prst="donut">
              <a:avLst>
                <a:gd name="adj" fmla="val 24020"/>
              </a:avLst>
            </a:prstGeom>
            <a:solidFill>
              <a:schemeClr val="bg1">
                <a:lumMod val="95000"/>
                <a:alpha val="54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solidFill>
                  <a:schemeClr val="tx1"/>
                </a:solidFill>
              </a:endParaRPr>
            </a:p>
          </p:txBody>
        </p:sp>
        <p:sp>
          <p:nvSpPr>
            <p:cNvPr id="23" name="Oval 22"/>
            <p:cNvSpPr/>
            <p:nvPr userDrawn="1"/>
          </p:nvSpPr>
          <p:spPr>
            <a:xfrm rot="20504502">
              <a:off x="7238767" y="5017013"/>
              <a:ext cx="312832" cy="312832"/>
            </a:xfrm>
            <a:prstGeom prst="ellipse">
              <a:avLst/>
            </a:prstGeom>
            <a:solidFill>
              <a:schemeClr val="bg1">
                <a:lumMod val="95000"/>
                <a:alpha val="47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p>
          </p:txBody>
        </p:sp>
        <p:sp>
          <p:nvSpPr>
            <p:cNvPr id="24" name="Oval 23"/>
            <p:cNvSpPr/>
            <p:nvPr userDrawn="1"/>
          </p:nvSpPr>
          <p:spPr>
            <a:xfrm rot="20504502">
              <a:off x="3943629" y="6130310"/>
              <a:ext cx="603202" cy="603202"/>
            </a:xfrm>
            <a:prstGeom prst="ellipse">
              <a:avLst/>
            </a:prstGeom>
            <a:solidFill>
              <a:schemeClr val="bg1">
                <a:lumMod val="95000"/>
                <a:alpha val="47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p>
          </p:txBody>
        </p:sp>
        <p:sp>
          <p:nvSpPr>
            <p:cNvPr id="25" name="Oval 24"/>
            <p:cNvSpPr/>
            <p:nvPr userDrawn="1"/>
          </p:nvSpPr>
          <p:spPr>
            <a:xfrm rot="20504502">
              <a:off x="6479821" y="5990866"/>
              <a:ext cx="312832" cy="312832"/>
            </a:xfrm>
            <a:prstGeom prst="ellipse">
              <a:avLst/>
            </a:prstGeom>
            <a:solidFill>
              <a:schemeClr val="bg1">
                <a:lumMod val="95000"/>
                <a:alpha val="47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p>
          </p:txBody>
        </p:sp>
        <p:sp>
          <p:nvSpPr>
            <p:cNvPr id="26" name="Oval 25"/>
            <p:cNvSpPr/>
            <p:nvPr userDrawn="1"/>
          </p:nvSpPr>
          <p:spPr>
            <a:xfrm rot="20504502">
              <a:off x="9327833" y="4273371"/>
              <a:ext cx="312832" cy="312832"/>
            </a:xfrm>
            <a:prstGeom prst="ellipse">
              <a:avLst/>
            </a:prstGeom>
            <a:solidFill>
              <a:schemeClr val="bg1">
                <a:lumMod val="95000"/>
                <a:alpha val="47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p>
          </p:txBody>
        </p:sp>
        <p:sp>
          <p:nvSpPr>
            <p:cNvPr id="27" name="Donut 26"/>
            <p:cNvSpPr/>
            <p:nvPr userDrawn="1"/>
          </p:nvSpPr>
          <p:spPr>
            <a:xfrm rot="10604502">
              <a:off x="10421842" y="5527974"/>
              <a:ext cx="1327177" cy="1327177"/>
            </a:xfrm>
            <a:prstGeom prst="donut">
              <a:avLst>
                <a:gd name="adj" fmla="val 15926"/>
              </a:avLst>
            </a:prstGeom>
            <a:solidFill>
              <a:schemeClr val="bg1">
                <a:lumMod val="95000"/>
                <a:alpha val="75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solidFill>
                  <a:schemeClr val="tx1"/>
                </a:solidFill>
              </a:endParaRPr>
            </a:p>
          </p:txBody>
        </p:sp>
        <p:sp>
          <p:nvSpPr>
            <p:cNvPr id="28" name="Donut 27"/>
            <p:cNvSpPr/>
            <p:nvPr userDrawn="1"/>
          </p:nvSpPr>
          <p:spPr>
            <a:xfrm rot="10604502">
              <a:off x="11502978" y="1935344"/>
              <a:ext cx="1041541" cy="1041541"/>
            </a:xfrm>
            <a:prstGeom prst="donut">
              <a:avLst>
                <a:gd name="adj" fmla="val 15926"/>
              </a:avLst>
            </a:prstGeom>
            <a:solidFill>
              <a:schemeClr val="bg1">
                <a:lumMod val="95000"/>
                <a:alpha val="31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solidFill>
                  <a:schemeClr val="tx1"/>
                </a:solidFill>
              </a:endParaRPr>
            </a:p>
          </p:txBody>
        </p:sp>
        <p:sp>
          <p:nvSpPr>
            <p:cNvPr id="29" name="Oval 28"/>
            <p:cNvSpPr/>
            <p:nvPr userDrawn="1"/>
          </p:nvSpPr>
          <p:spPr>
            <a:xfrm rot="10604502">
              <a:off x="11886320" y="1765230"/>
              <a:ext cx="536090" cy="536090"/>
            </a:xfrm>
            <a:prstGeom prst="ellipse">
              <a:avLst/>
            </a:prstGeom>
            <a:solidFill>
              <a:schemeClr val="bg1">
                <a:lumMod val="95000"/>
                <a:alpha val="47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p>
          </p:txBody>
        </p:sp>
        <p:sp>
          <p:nvSpPr>
            <p:cNvPr id="30" name="Donut 29"/>
            <p:cNvSpPr/>
            <p:nvPr userDrawn="1"/>
          </p:nvSpPr>
          <p:spPr>
            <a:xfrm rot="10604502">
              <a:off x="9874667" y="3536070"/>
              <a:ext cx="2626101" cy="2626101"/>
            </a:xfrm>
            <a:prstGeom prst="donut">
              <a:avLst>
                <a:gd name="adj" fmla="val 15926"/>
              </a:avLst>
            </a:prstGeom>
            <a:solidFill>
              <a:schemeClr val="bg1">
                <a:lumMod val="95000"/>
                <a:alpha val="13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solidFill>
                  <a:schemeClr val="tx1"/>
                </a:solidFill>
              </a:endParaRPr>
            </a:p>
          </p:txBody>
        </p:sp>
        <p:sp>
          <p:nvSpPr>
            <p:cNvPr id="31" name="Donut 30"/>
            <p:cNvSpPr/>
            <p:nvPr userDrawn="1"/>
          </p:nvSpPr>
          <p:spPr>
            <a:xfrm rot="10604502">
              <a:off x="10759809" y="3214182"/>
              <a:ext cx="835345" cy="835345"/>
            </a:xfrm>
            <a:prstGeom prst="donut">
              <a:avLst>
                <a:gd name="adj" fmla="val 11712"/>
              </a:avLst>
            </a:prstGeom>
            <a:solidFill>
              <a:schemeClr val="bg1">
                <a:lumMod val="95000"/>
                <a:alpha val="54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solidFill>
                  <a:schemeClr val="tx1"/>
                </a:solidFill>
              </a:endParaRPr>
            </a:p>
          </p:txBody>
        </p:sp>
        <p:sp>
          <p:nvSpPr>
            <p:cNvPr id="32" name="Donut 31"/>
            <p:cNvSpPr/>
            <p:nvPr userDrawn="1"/>
          </p:nvSpPr>
          <p:spPr>
            <a:xfrm rot="10604502">
              <a:off x="4248675" y="6231127"/>
              <a:ext cx="1074806" cy="1074806"/>
            </a:xfrm>
            <a:prstGeom prst="donut">
              <a:avLst>
                <a:gd name="adj" fmla="val 24020"/>
              </a:avLst>
            </a:prstGeom>
            <a:solidFill>
              <a:schemeClr val="bg1">
                <a:lumMod val="95000"/>
                <a:alpha val="54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solidFill>
                  <a:schemeClr val="tx1"/>
                </a:solidFill>
              </a:endParaRPr>
            </a:p>
          </p:txBody>
        </p:sp>
        <p:sp>
          <p:nvSpPr>
            <p:cNvPr id="33" name="Oval 32"/>
            <p:cNvSpPr/>
            <p:nvPr userDrawn="1"/>
          </p:nvSpPr>
          <p:spPr>
            <a:xfrm rot="10604502">
              <a:off x="11516462" y="3055947"/>
              <a:ext cx="312832" cy="312832"/>
            </a:xfrm>
            <a:prstGeom prst="ellipse">
              <a:avLst/>
            </a:prstGeom>
            <a:solidFill>
              <a:schemeClr val="bg1">
                <a:lumMod val="95000"/>
                <a:alpha val="47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p>
          </p:txBody>
        </p:sp>
        <p:sp>
          <p:nvSpPr>
            <p:cNvPr id="34" name="Oval 33"/>
            <p:cNvSpPr/>
            <p:nvPr userDrawn="1"/>
          </p:nvSpPr>
          <p:spPr>
            <a:xfrm rot="10604502">
              <a:off x="8086333" y="6082900"/>
              <a:ext cx="603202" cy="603202"/>
            </a:xfrm>
            <a:prstGeom prst="ellipse">
              <a:avLst/>
            </a:prstGeom>
            <a:solidFill>
              <a:schemeClr val="bg1">
                <a:lumMod val="95000"/>
                <a:alpha val="47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p>
          </p:txBody>
        </p:sp>
        <p:sp>
          <p:nvSpPr>
            <p:cNvPr id="35" name="Oval 34"/>
            <p:cNvSpPr/>
            <p:nvPr userDrawn="1"/>
          </p:nvSpPr>
          <p:spPr>
            <a:xfrm rot="10604502">
              <a:off x="4659440" y="5686338"/>
              <a:ext cx="312832" cy="312832"/>
            </a:xfrm>
            <a:prstGeom prst="ellipse">
              <a:avLst/>
            </a:prstGeom>
            <a:solidFill>
              <a:schemeClr val="bg1">
                <a:lumMod val="95000"/>
                <a:alpha val="47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p>
          </p:txBody>
        </p:sp>
      </p:grpSp>
      <p:grpSp>
        <p:nvGrpSpPr>
          <p:cNvPr id="42" name="Group 41"/>
          <p:cNvGrpSpPr/>
          <p:nvPr userDrawn="1"/>
        </p:nvGrpSpPr>
        <p:grpSpPr>
          <a:xfrm>
            <a:off x="276313" y="6502736"/>
            <a:ext cx="731511" cy="276999"/>
            <a:chOff x="404977" y="6383122"/>
            <a:chExt cx="731513" cy="276999"/>
          </a:xfrm>
        </p:grpSpPr>
        <p:sp>
          <p:nvSpPr>
            <p:cNvPr id="43" name="TextBox 42"/>
            <p:cNvSpPr txBox="1"/>
            <p:nvPr/>
          </p:nvSpPr>
          <p:spPr>
            <a:xfrm>
              <a:off x="512343" y="6383122"/>
              <a:ext cx="624147" cy="276999"/>
            </a:xfrm>
            <a:prstGeom prst="rect">
              <a:avLst/>
            </a:prstGeom>
            <a:noFill/>
          </p:spPr>
          <p:txBody>
            <a:bodyPr wrap="none" rtlCol="0">
              <a:spAutoFit/>
            </a:bodyPr>
            <a:lstStyle/>
            <a:p>
              <a:r>
                <a:rPr lang="id-ID" sz="1200" dirty="0">
                  <a:solidFill>
                    <a:schemeClr val="bg1">
                      <a:lumMod val="50000"/>
                    </a:schemeClr>
                  </a:solidFill>
                  <a:latin typeface="Raleway" panose="020B0003030101060003" pitchFamily="34" charset="0"/>
                </a:rPr>
                <a:t>MOST</a:t>
              </a:r>
            </a:p>
          </p:txBody>
        </p:sp>
        <p:grpSp>
          <p:nvGrpSpPr>
            <p:cNvPr id="44" name="Group 43"/>
            <p:cNvGrpSpPr/>
            <p:nvPr/>
          </p:nvGrpSpPr>
          <p:grpSpPr>
            <a:xfrm>
              <a:off x="404977" y="6417778"/>
              <a:ext cx="181253" cy="189215"/>
              <a:chOff x="4573232" y="2256703"/>
              <a:chExt cx="838558" cy="875393"/>
            </a:xfrm>
          </p:grpSpPr>
          <p:sp>
            <p:nvSpPr>
              <p:cNvPr id="45" name="Oval 44"/>
              <p:cNvSpPr/>
              <p:nvPr/>
            </p:nvSpPr>
            <p:spPr>
              <a:xfrm>
                <a:off x="4573232" y="2542000"/>
                <a:ext cx="590096" cy="590096"/>
              </a:xfrm>
              <a:prstGeom prst="ellipse">
                <a:avLst/>
              </a:prstGeom>
              <a:solidFill>
                <a:srgbClr val="FF6D6D">
                  <a:alpha val="7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500"/>
              </a:p>
            </p:txBody>
          </p:sp>
          <p:sp>
            <p:nvSpPr>
              <p:cNvPr id="46" name="Oval 45"/>
              <p:cNvSpPr/>
              <p:nvPr/>
            </p:nvSpPr>
            <p:spPr>
              <a:xfrm>
                <a:off x="4821694" y="2542000"/>
                <a:ext cx="590096" cy="590096"/>
              </a:xfrm>
              <a:prstGeom prst="ellipse">
                <a:avLst/>
              </a:prstGeom>
              <a:solidFill>
                <a:srgbClr val="FF6D6D">
                  <a:alpha val="7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500"/>
              </a:p>
            </p:txBody>
          </p:sp>
          <p:sp>
            <p:nvSpPr>
              <p:cNvPr id="47" name="Oval 46"/>
              <p:cNvSpPr/>
              <p:nvPr/>
            </p:nvSpPr>
            <p:spPr>
              <a:xfrm>
                <a:off x="4697463" y="2256703"/>
                <a:ext cx="590096" cy="590096"/>
              </a:xfrm>
              <a:prstGeom prst="ellipse">
                <a:avLst/>
              </a:prstGeom>
              <a:solidFill>
                <a:srgbClr val="FF4343">
                  <a:alpha val="7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500"/>
              </a:p>
            </p:txBody>
          </p:sp>
        </p:grpSp>
      </p:grpSp>
      <p:grpSp>
        <p:nvGrpSpPr>
          <p:cNvPr id="55" name="Group 54"/>
          <p:cNvGrpSpPr/>
          <p:nvPr userDrawn="1"/>
        </p:nvGrpSpPr>
        <p:grpSpPr>
          <a:xfrm>
            <a:off x="11807070" y="6559227"/>
            <a:ext cx="214313" cy="220663"/>
            <a:chOff x="7015550" y="2614882"/>
            <a:chExt cx="214313" cy="220663"/>
          </a:xfrm>
          <a:solidFill>
            <a:srgbClr val="FF6D6D"/>
          </a:solidFill>
        </p:grpSpPr>
        <p:sp>
          <p:nvSpPr>
            <p:cNvPr id="49" name="Freeform 5">
              <a:hlinkClick r:id="" action="ppaction://hlinkshowjump?jump=nextslide"/>
            </p:cNvPr>
            <p:cNvSpPr>
              <a:spLocks noEditPoints="1"/>
            </p:cNvSpPr>
            <p:nvPr userDrawn="1"/>
          </p:nvSpPr>
          <p:spPr bwMode="auto">
            <a:xfrm>
              <a:off x="7015550" y="2614882"/>
              <a:ext cx="214313" cy="220663"/>
            </a:xfrm>
            <a:custGeom>
              <a:avLst/>
              <a:gdLst>
                <a:gd name="T0" fmla="*/ 28 w 56"/>
                <a:gd name="T1" fmla="*/ 4 h 56"/>
                <a:gd name="T2" fmla="*/ 52 w 56"/>
                <a:gd name="T3" fmla="*/ 28 h 56"/>
                <a:gd name="T4" fmla="*/ 28 w 56"/>
                <a:gd name="T5" fmla="*/ 52 h 56"/>
                <a:gd name="T6" fmla="*/ 4 w 56"/>
                <a:gd name="T7" fmla="*/ 28 h 56"/>
                <a:gd name="T8" fmla="*/ 28 w 56"/>
                <a:gd name="T9" fmla="*/ 4 h 56"/>
                <a:gd name="T10" fmla="*/ 28 w 56"/>
                <a:gd name="T11" fmla="*/ 0 h 56"/>
                <a:gd name="T12" fmla="*/ 0 w 56"/>
                <a:gd name="T13" fmla="*/ 28 h 56"/>
                <a:gd name="T14" fmla="*/ 28 w 56"/>
                <a:gd name="T15" fmla="*/ 56 h 56"/>
                <a:gd name="T16" fmla="*/ 56 w 56"/>
                <a:gd name="T17" fmla="*/ 28 h 56"/>
                <a:gd name="T18" fmla="*/ 28 w 56"/>
                <a:gd name="T19"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56">
                  <a:moveTo>
                    <a:pt x="28" y="4"/>
                  </a:moveTo>
                  <a:cubicBezTo>
                    <a:pt x="41" y="4"/>
                    <a:pt x="52" y="15"/>
                    <a:pt x="52" y="28"/>
                  </a:cubicBezTo>
                  <a:cubicBezTo>
                    <a:pt x="52" y="41"/>
                    <a:pt x="41" y="52"/>
                    <a:pt x="28" y="52"/>
                  </a:cubicBezTo>
                  <a:cubicBezTo>
                    <a:pt x="15" y="52"/>
                    <a:pt x="4" y="41"/>
                    <a:pt x="4" y="28"/>
                  </a:cubicBezTo>
                  <a:cubicBezTo>
                    <a:pt x="4" y="15"/>
                    <a:pt x="15" y="4"/>
                    <a:pt x="28" y="4"/>
                  </a:cubicBezTo>
                  <a:moveTo>
                    <a:pt x="28" y="0"/>
                  </a:moveTo>
                  <a:cubicBezTo>
                    <a:pt x="13" y="0"/>
                    <a:pt x="0" y="13"/>
                    <a:pt x="0" y="28"/>
                  </a:cubicBezTo>
                  <a:cubicBezTo>
                    <a:pt x="0" y="43"/>
                    <a:pt x="13" y="56"/>
                    <a:pt x="28" y="56"/>
                  </a:cubicBezTo>
                  <a:cubicBezTo>
                    <a:pt x="43" y="56"/>
                    <a:pt x="56" y="43"/>
                    <a:pt x="56" y="28"/>
                  </a:cubicBezTo>
                  <a:cubicBezTo>
                    <a:pt x="56" y="13"/>
                    <a:pt x="43" y="0"/>
                    <a:pt x="2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sz="1800"/>
            </a:p>
          </p:txBody>
        </p:sp>
        <p:sp>
          <p:nvSpPr>
            <p:cNvPr id="50" name="Freeform 6">
              <a:hlinkClick r:id="" action="ppaction://hlinkshowjump?jump=nextslide"/>
            </p:cNvPr>
            <p:cNvSpPr>
              <a:spLocks/>
            </p:cNvSpPr>
            <p:nvPr userDrawn="1"/>
          </p:nvSpPr>
          <p:spPr bwMode="auto">
            <a:xfrm>
              <a:off x="7091750" y="2657745"/>
              <a:ext cx="76200" cy="131763"/>
            </a:xfrm>
            <a:custGeom>
              <a:avLst/>
              <a:gdLst>
                <a:gd name="T0" fmla="*/ 0 w 48"/>
                <a:gd name="T1" fmla="*/ 70 h 83"/>
                <a:gd name="T2" fmla="*/ 34 w 48"/>
                <a:gd name="T3" fmla="*/ 40 h 83"/>
                <a:gd name="T4" fmla="*/ 0 w 48"/>
                <a:gd name="T5" fmla="*/ 13 h 83"/>
                <a:gd name="T6" fmla="*/ 0 w 48"/>
                <a:gd name="T7" fmla="*/ 0 h 83"/>
                <a:gd name="T8" fmla="*/ 48 w 48"/>
                <a:gd name="T9" fmla="*/ 40 h 83"/>
                <a:gd name="T10" fmla="*/ 0 w 48"/>
                <a:gd name="T11" fmla="*/ 83 h 83"/>
                <a:gd name="T12" fmla="*/ 0 w 48"/>
                <a:gd name="T13" fmla="*/ 70 h 83"/>
              </a:gdLst>
              <a:ahLst/>
              <a:cxnLst>
                <a:cxn ang="0">
                  <a:pos x="T0" y="T1"/>
                </a:cxn>
                <a:cxn ang="0">
                  <a:pos x="T2" y="T3"/>
                </a:cxn>
                <a:cxn ang="0">
                  <a:pos x="T4" y="T5"/>
                </a:cxn>
                <a:cxn ang="0">
                  <a:pos x="T6" y="T7"/>
                </a:cxn>
                <a:cxn ang="0">
                  <a:pos x="T8" y="T9"/>
                </a:cxn>
                <a:cxn ang="0">
                  <a:pos x="T10" y="T11"/>
                </a:cxn>
                <a:cxn ang="0">
                  <a:pos x="T12" y="T13"/>
                </a:cxn>
              </a:cxnLst>
              <a:rect l="0" t="0" r="r" b="b"/>
              <a:pathLst>
                <a:path w="48" h="83">
                  <a:moveTo>
                    <a:pt x="0" y="70"/>
                  </a:moveTo>
                  <a:lnTo>
                    <a:pt x="34" y="40"/>
                  </a:lnTo>
                  <a:lnTo>
                    <a:pt x="0" y="13"/>
                  </a:lnTo>
                  <a:lnTo>
                    <a:pt x="0" y="0"/>
                  </a:lnTo>
                  <a:lnTo>
                    <a:pt x="48" y="40"/>
                  </a:lnTo>
                  <a:lnTo>
                    <a:pt x="0" y="83"/>
                  </a:lnTo>
                  <a:lnTo>
                    <a:pt x="0"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sz="1800"/>
            </a:p>
          </p:txBody>
        </p:sp>
      </p:grpSp>
      <p:grpSp>
        <p:nvGrpSpPr>
          <p:cNvPr id="56" name="Group 55"/>
          <p:cNvGrpSpPr/>
          <p:nvPr userDrawn="1"/>
        </p:nvGrpSpPr>
        <p:grpSpPr>
          <a:xfrm>
            <a:off x="11370388" y="6559227"/>
            <a:ext cx="214313" cy="220663"/>
            <a:chOff x="7395183" y="3832633"/>
            <a:chExt cx="214313" cy="220663"/>
          </a:xfrm>
          <a:solidFill>
            <a:srgbClr val="FF6D6D"/>
          </a:solidFill>
        </p:grpSpPr>
        <p:sp>
          <p:nvSpPr>
            <p:cNvPr id="51" name="Freeform 7">
              <a:hlinkClick r:id="" action="ppaction://hlinkshowjump?jump=previousslide"/>
            </p:cNvPr>
            <p:cNvSpPr>
              <a:spLocks noEditPoints="1"/>
            </p:cNvSpPr>
            <p:nvPr userDrawn="1"/>
          </p:nvSpPr>
          <p:spPr bwMode="auto">
            <a:xfrm>
              <a:off x="7395183" y="3832633"/>
              <a:ext cx="214313" cy="220663"/>
            </a:xfrm>
            <a:custGeom>
              <a:avLst/>
              <a:gdLst>
                <a:gd name="T0" fmla="*/ 28 w 56"/>
                <a:gd name="T1" fmla="*/ 4 h 56"/>
                <a:gd name="T2" fmla="*/ 52 w 56"/>
                <a:gd name="T3" fmla="*/ 28 h 56"/>
                <a:gd name="T4" fmla="*/ 28 w 56"/>
                <a:gd name="T5" fmla="*/ 52 h 56"/>
                <a:gd name="T6" fmla="*/ 4 w 56"/>
                <a:gd name="T7" fmla="*/ 28 h 56"/>
                <a:gd name="T8" fmla="*/ 28 w 56"/>
                <a:gd name="T9" fmla="*/ 4 h 56"/>
                <a:gd name="T10" fmla="*/ 28 w 56"/>
                <a:gd name="T11" fmla="*/ 0 h 56"/>
                <a:gd name="T12" fmla="*/ 0 w 56"/>
                <a:gd name="T13" fmla="*/ 28 h 56"/>
                <a:gd name="T14" fmla="*/ 28 w 56"/>
                <a:gd name="T15" fmla="*/ 56 h 56"/>
                <a:gd name="T16" fmla="*/ 56 w 56"/>
                <a:gd name="T17" fmla="*/ 28 h 56"/>
                <a:gd name="T18" fmla="*/ 28 w 56"/>
                <a:gd name="T19"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56">
                  <a:moveTo>
                    <a:pt x="28" y="4"/>
                  </a:moveTo>
                  <a:cubicBezTo>
                    <a:pt x="41" y="4"/>
                    <a:pt x="52" y="15"/>
                    <a:pt x="52" y="28"/>
                  </a:cubicBezTo>
                  <a:cubicBezTo>
                    <a:pt x="52" y="41"/>
                    <a:pt x="41" y="52"/>
                    <a:pt x="28" y="52"/>
                  </a:cubicBezTo>
                  <a:cubicBezTo>
                    <a:pt x="15" y="52"/>
                    <a:pt x="4" y="41"/>
                    <a:pt x="4" y="28"/>
                  </a:cubicBezTo>
                  <a:cubicBezTo>
                    <a:pt x="4" y="15"/>
                    <a:pt x="15" y="4"/>
                    <a:pt x="28" y="4"/>
                  </a:cubicBezTo>
                  <a:moveTo>
                    <a:pt x="28" y="0"/>
                  </a:moveTo>
                  <a:cubicBezTo>
                    <a:pt x="13" y="0"/>
                    <a:pt x="0" y="13"/>
                    <a:pt x="0" y="28"/>
                  </a:cubicBezTo>
                  <a:cubicBezTo>
                    <a:pt x="0" y="43"/>
                    <a:pt x="13" y="56"/>
                    <a:pt x="28" y="56"/>
                  </a:cubicBezTo>
                  <a:cubicBezTo>
                    <a:pt x="43" y="56"/>
                    <a:pt x="56" y="43"/>
                    <a:pt x="56" y="28"/>
                  </a:cubicBezTo>
                  <a:cubicBezTo>
                    <a:pt x="56" y="13"/>
                    <a:pt x="43" y="0"/>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id-ID" sz="1800"/>
            </a:p>
          </p:txBody>
        </p:sp>
        <p:sp>
          <p:nvSpPr>
            <p:cNvPr id="52" name="Freeform 8">
              <a:hlinkClick r:id="" action="ppaction://hlinkshowjump?jump=previousslide"/>
            </p:cNvPr>
            <p:cNvSpPr>
              <a:spLocks/>
            </p:cNvSpPr>
            <p:nvPr userDrawn="1"/>
          </p:nvSpPr>
          <p:spPr bwMode="auto">
            <a:xfrm>
              <a:off x="7457096" y="3880258"/>
              <a:ext cx="76200" cy="130175"/>
            </a:xfrm>
            <a:custGeom>
              <a:avLst/>
              <a:gdLst>
                <a:gd name="T0" fmla="*/ 48 w 48"/>
                <a:gd name="T1" fmla="*/ 12 h 82"/>
                <a:gd name="T2" fmla="*/ 14 w 48"/>
                <a:gd name="T3" fmla="*/ 42 h 82"/>
                <a:gd name="T4" fmla="*/ 48 w 48"/>
                <a:gd name="T5" fmla="*/ 70 h 82"/>
                <a:gd name="T6" fmla="*/ 48 w 48"/>
                <a:gd name="T7" fmla="*/ 82 h 82"/>
                <a:gd name="T8" fmla="*/ 0 w 48"/>
                <a:gd name="T9" fmla="*/ 42 h 82"/>
                <a:gd name="T10" fmla="*/ 48 w 48"/>
                <a:gd name="T11" fmla="*/ 0 h 82"/>
                <a:gd name="T12" fmla="*/ 48 w 48"/>
                <a:gd name="T13" fmla="*/ 12 h 82"/>
              </a:gdLst>
              <a:ahLst/>
              <a:cxnLst>
                <a:cxn ang="0">
                  <a:pos x="T0" y="T1"/>
                </a:cxn>
                <a:cxn ang="0">
                  <a:pos x="T2" y="T3"/>
                </a:cxn>
                <a:cxn ang="0">
                  <a:pos x="T4" y="T5"/>
                </a:cxn>
                <a:cxn ang="0">
                  <a:pos x="T6" y="T7"/>
                </a:cxn>
                <a:cxn ang="0">
                  <a:pos x="T8" y="T9"/>
                </a:cxn>
                <a:cxn ang="0">
                  <a:pos x="T10" y="T11"/>
                </a:cxn>
                <a:cxn ang="0">
                  <a:pos x="T12" y="T13"/>
                </a:cxn>
              </a:cxnLst>
              <a:rect l="0" t="0" r="r" b="b"/>
              <a:pathLst>
                <a:path w="48" h="82">
                  <a:moveTo>
                    <a:pt x="48" y="12"/>
                  </a:moveTo>
                  <a:lnTo>
                    <a:pt x="14" y="42"/>
                  </a:lnTo>
                  <a:lnTo>
                    <a:pt x="48" y="70"/>
                  </a:lnTo>
                  <a:lnTo>
                    <a:pt x="48" y="82"/>
                  </a:lnTo>
                  <a:lnTo>
                    <a:pt x="0" y="42"/>
                  </a:lnTo>
                  <a:lnTo>
                    <a:pt x="48" y="0"/>
                  </a:lnTo>
                  <a:lnTo>
                    <a:pt x="48" y="12"/>
                  </a:lnTo>
                  <a:close/>
                </a:path>
              </a:pathLst>
            </a:custGeom>
            <a:grpFill/>
            <a:ln>
              <a:noFill/>
            </a:ln>
          </p:spPr>
          <p:txBody>
            <a:bodyPr vert="horz" wrap="square" lIns="91440" tIns="45720" rIns="91440" bIns="45720" numCol="1" anchor="t" anchorCtr="0" compatLnSpc="1">
              <a:prstTxWarp prst="textNoShape">
                <a:avLst/>
              </a:prstTxWarp>
            </a:bodyPr>
            <a:lstStyle/>
            <a:p>
              <a:endParaRPr lang="id-ID" sz="1800"/>
            </a:p>
          </p:txBody>
        </p:sp>
      </p:grpSp>
      <p:sp>
        <p:nvSpPr>
          <p:cNvPr id="57" name="Rectangle 56"/>
          <p:cNvSpPr/>
          <p:nvPr userDrawn="1"/>
        </p:nvSpPr>
        <p:spPr>
          <a:xfrm>
            <a:off x="3102781" y="6383339"/>
            <a:ext cx="6096000" cy="415498"/>
          </a:xfrm>
          <a:prstGeom prst="rect">
            <a:avLst/>
          </a:prstGeom>
        </p:spPr>
        <p:txBody>
          <a:bodyPr>
            <a:spAutoFit/>
          </a:bodyPr>
          <a:lstStyle/>
          <a:p>
            <a:pPr algn="ctr"/>
            <a:r>
              <a:rPr lang="id-ID" sz="1100" b="0" i="0" u="none" dirty="0">
                <a:solidFill>
                  <a:srgbClr val="FF6D6D"/>
                </a:solidFill>
              </a:rPr>
              <a:t>www.Company</a:t>
            </a:r>
            <a:r>
              <a:rPr lang="id-ID" sz="1100" b="0" i="0" u="none" baseline="0" dirty="0">
                <a:solidFill>
                  <a:srgbClr val="FF6D6D"/>
                </a:solidFill>
              </a:rPr>
              <a:t>Name.com</a:t>
            </a:r>
            <a:endParaRPr lang="id-ID" sz="1050" b="0" i="0" u="none" baseline="0" dirty="0">
              <a:solidFill>
                <a:srgbClr val="FF6D6D"/>
              </a:solidFill>
            </a:endParaRPr>
          </a:p>
          <a:p>
            <a:pPr algn="ctr"/>
            <a:r>
              <a:rPr lang="en-US" sz="900" dirty="0">
                <a:solidFill>
                  <a:schemeClr val="tx1">
                    <a:lumMod val="50000"/>
                    <a:lumOff val="50000"/>
                  </a:schemeClr>
                </a:solidFill>
              </a:rPr>
              <a:t>© 2020 </a:t>
            </a:r>
            <a:r>
              <a:rPr lang="en-US" sz="900" dirty="0" err="1">
                <a:solidFill>
                  <a:schemeClr val="tx1">
                    <a:lumMod val="50000"/>
                    <a:lumOff val="50000"/>
                  </a:schemeClr>
                </a:solidFill>
              </a:rPr>
              <a:t>Companyname</a:t>
            </a:r>
            <a:r>
              <a:rPr lang="en-US" sz="900" dirty="0">
                <a:solidFill>
                  <a:schemeClr val="tx1">
                    <a:lumMod val="50000"/>
                    <a:lumOff val="50000"/>
                  </a:schemeClr>
                </a:solidFill>
              </a:rPr>
              <a:t> </a:t>
            </a:r>
            <a:r>
              <a:rPr lang="id-ID" sz="900" dirty="0">
                <a:solidFill>
                  <a:schemeClr val="tx1">
                    <a:lumMod val="50000"/>
                    <a:lumOff val="50000"/>
                  </a:schemeClr>
                </a:solidFill>
              </a:rPr>
              <a:t>PowerPoint</a:t>
            </a:r>
            <a:r>
              <a:rPr lang="id-ID" sz="900" baseline="0" dirty="0">
                <a:solidFill>
                  <a:schemeClr val="tx1">
                    <a:lumMod val="50000"/>
                    <a:lumOff val="50000"/>
                  </a:schemeClr>
                </a:solidFill>
              </a:rPr>
              <a:t> Business </a:t>
            </a:r>
            <a:r>
              <a:rPr lang="en-US" sz="900" dirty="0">
                <a:solidFill>
                  <a:schemeClr val="tx1">
                    <a:lumMod val="50000"/>
                    <a:lumOff val="50000"/>
                  </a:schemeClr>
                </a:solidFill>
              </a:rPr>
              <a:t>Theme. All Rights Reserved. </a:t>
            </a:r>
            <a:endParaRPr lang="id-ID" sz="900" dirty="0">
              <a:solidFill>
                <a:schemeClr val="tx1">
                  <a:lumMod val="50000"/>
                  <a:lumOff val="50000"/>
                </a:schemeClr>
              </a:solidFill>
            </a:endParaRPr>
          </a:p>
        </p:txBody>
      </p:sp>
      <p:grpSp>
        <p:nvGrpSpPr>
          <p:cNvPr id="36" name="Group 35"/>
          <p:cNvGrpSpPr/>
          <p:nvPr userDrawn="1"/>
        </p:nvGrpSpPr>
        <p:grpSpPr>
          <a:xfrm rot="16200000">
            <a:off x="504088" y="768356"/>
            <a:ext cx="383327" cy="67506"/>
            <a:chOff x="2013527" y="1616364"/>
            <a:chExt cx="576928" cy="101600"/>
          </a:xfrm>
        </p:grpSpPr>
        <p:sp>
          <p:nvSpPr>
            <p:cNvPr id="6" name="Oval 5"/>
            <p:cNvSpPr/>
            <p:nvPr userDrawn="1"/>
          </p:nvSpPr>
          <p:spPr>
            <a:xfrm>
              <a:off x="2013527" y="1616364"/>
              <a:ext cx="101600" cy="101600"/>
            </a:xfrm>
            <a:prstGeom prst="ellipse">
              <a:avLst/>
            </a:prstGeom>
            <a:solidFill>
              <a:srgbClr val="FF4343">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53" name="Oval 52"/>
            <p:cNvSpPr/>
            <p:nvPr userDrawn="1"/>
          </p:nvSpPr>
          <p:spPr>
            <a:xfrm>
              <a:off x="2132359" y="1616364"/>
              <a:ext cx="101600" cy="101600"/>
            </a:xfrm>
            <a:prstGeom prst="ellipse">
              <a:avLst/>
            </a:prstGeom>
            <a:solidFill>
              <a:srgbClr val="FF4343">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61" name="Oval 60"/>
            <p:cNvSpPr/>
            <p:nvPr userDrawn="1"/>
          </p:nvSpPr>
          <p:spPr>
            <a:xfrm>
              <a:off x="2251191" y="1616364"/>
              <a:ext cx="101600" cy="101600"/>
            </a:xfrm>
            <a:prstGeom prst="ellipse">
              <a:avLst/>
            </a:prstGeom>
            <a:solidFill>
              <a:srgbClr val="FF4343">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62" name="Oval 61"/>
            <p:cNvSpPr/>
            <p:nvPr userDrawn="1"/>
          </p:nvSpPr>
          <p:spPr>
            <a:xfrm>
              <a:off x="2370023" y="1616364"/>
              <a:ext cx="101600" cy="101600"/>
            </a:xfrm>
            <a:prstGeom prst="ellipse">
              <a:avLst/>
            </a:prstGeom>
            <a:solidFill>
              <a:srgbClr val="FF4343">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63" name="Oval 62"/>
            <p:cNvSpPr/>
            <p:nvPr userDrawn="1"/>
          </p:nvSpPr>
          <p:spPr>
            <a:xfrm>
              <a:off x="2488855" y="1616364"/>
              <a:ext cx="101600" cy="101600"/>
            </a:xfrm>
            <a:prstGeom prst="ellipse">
              <a:avLst/>
            </a:prstGeom>
            <a:solidFill>
              <a:srgbClr val="FF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sp>
        <p:nvSpPr>
          <p:cNvPr id="54" name="Oval 53"/>
          <p:cNvSpPr/>
          <p:nvPr userDrawn="1"/>
        </p:nvSpPr>
        <p:spPr>
          <a:xfrm>
            <a:off x="11672882" y="-148007"/>
            <a:ext cx="655570" cy="655569"/>
          </a:xfrm>
          <a:prstGeom prst="ellipse">
            <a:avLst/>
          </a:prstGeom>
          <a:solidFill>
            <a:srgbClr val="FF6D6D"/>
          </a:solidFill>
          <a:ln w="698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fld id="{44B5E3D8-B559-49FC-84E7-900B409E63B2}" type="slidenum">
              <a:rPr lang="id-ID" sz="1400" b="1" smtClean="0">
                <a:solidFill>
                  <a:schemeClr val="bg1"/>
                </a:solidFill>
              </a:rPr>
              <a:pPr algn="ctr"/>
              <a:t>‹#›</a:t>
            </a:fld>
            <a:endParaRPr lang="id-ID" sz="1600" b="1" dirty="0">
              <a:solidFill>
                <a:schemeClr val="bg1"/>
              </a:solidFill>
            </a:endParaRPr>
          </a:p>
        </p:txBody>
      </p:sp>
    </p:spTree>
    <p:extLst>
      <p:ext uri="{BB962C8B-B14F-4D97-AF65-F5344CB8AC3E}">
        <p14:creationId xmlns:p14="http://schemas.microsoft.com/office/powerpoint/2010/main" val="404685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fade">
                                      <p:cBhvr>
                                        <p:cTn id="7" dur="500"/>
                                        <p:tgtEl>
                                          <p:spTgt spid="57"/>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36"/>
                                        </p:tgtEl>
                                        <p:attrNameLst>
                                          <p:attrName>style.visibility</p:attrName>
                                        </p:attrNameLst>
                                      </p:cBhvr>
                                      <p:to>
                                        <p:strVal val="visible"/>
                                      </p:to>
                                    </p:set>
                                    <p:animEffect transition="in" filter="wipe(down)">
                                      <p:cBhvr>
                                        <p:cTn id="11" dur="500"/>
                                        <p:tgtEl>
                                          <p:spTgt spid="36"/>
                                        </p:tgtEl>
                                      </p:cBhvr>
                                    </p:animEffect>
                                  </p:childTnLst>
                                </p:cTn>
                              </p:par>
                              <p:par>
                                <p:cTn id="12" presetID="10" presetClass="entr" presetSubtype="0" fill="hold" nodeType="withEffect">
                                  <p:stCondLst>
                                    <p:cond delay="0"/>
                                  </p:stCondLst>
                                  <p:childTnLst>
                                    <p:set>
                                      <p:cBhvr>
                                        <p:cTn id="13" dur="1" fill="hold">
                                          <p:stCondLst>
                                            <p:cond delay="0"/>
                                          </p:stCondLst>
                                        </p:cTn>
                                        <p:tgtEl>
                                          <p:spTgt spid="56"/>
                                        </p:tgtEl>
                                        <p:attrNameLst>
                                          <p:attrName>style.visibility</p:attrName>
                                        </p:attrNameLst>
                                      </p:cBhvr>
                                      <p:to>
                                        <p:strVal val="visible"/>
                                      </p:to>
                                    </p:set>
                                    <p:animEffect transition="in" filter="fade">
                                      <p:cBhvr>
                                        <p:cTn id="14" dur="500"/>
                                        <p:tgtEl>
                                          <p:spTgt spid="56"/>
                                        </p:tgtEl>
                                      </p:cBhvr>
                                    </p:animEffect>
                                  </p:childTnLst>
                                </p:cTn>
                              </p:par>
                              <p:par>
                                <p:cTn id="15" presetID="10" presetClass="entr" presetSubtype="0" fill="hold" nodeType="withEffect">
                                  <p:stCondLst>
                                    <p:cond delay="0"/>
                                  </p:stCondLst>
                                  <p:childTnLst>
                                    <p:set>
                                      <p:cBhvr>
                                        <p:cTn id="16" dur="1" fill="hold">
                                          <p:stCondLst>
                                            <p:cond delay="0"/>
                                          </p:stCondLst>
                                        </p:cTn>
                                        <p:tgtEl>
                                          <p:spTgt spid="55"/>
                                        </p:tgtEl>
                                        <p:attrNameLst>
                                          <p:attrName>style.visibility</p:attrName>
                                        </p:attrNameLst>
                                      </p:cBhvr>
                                      <p:to>
                                        <p:strVal val="visible"/>
                                      </p:to>
                                    </p:set>
                                    <p:animEffect transition="in" filter="fade">
                                      <p:cBhvr>
                                        <p:cTn id="17"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P spid="57" grpId="1"/>
      <p:bldP spid="57" grpId="2"/>
      <p:bldP spid="57" grpId="3"/>
      <p:bldP spid="57" grpId="4"/>
      <p:bldP spid="57" grpId="5"/>
      <p:bldP spid="57" grpId="6"/>
      <p:bldP spid="57" grpId="7"/>
      <p:bldP spid="57" grpId="8"/>
      <p:bldP spid="57" grpId="9"/>
      <p:bldP spid="57" grpId="10"/>
      <p:bldP spid="57" grpId="11"/>
      <p:bldP spid="57" grpId="12"/>
      <p:bldP spid="57" grpId="13"/>
    </p:bldLst>
  </p:timing>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6_Blank-2">
    <p:spTree>
      <p:nvGrpSpPr>
        <p:cNvPr id="1" name=""/>
        <p:cNvGrpSpPr/>
        <p:nvPr/>
      </p:nvGrpSpPr>
      <p:grpSpPr>
        <a:xfrm>
          <a:off x="0" y="0"/>
          <a:ext cx="0" cy="0"/>
          <a:chOff x="0" y="0"/>
          <a:chExt cx="0" cy="0"/>
        </a:xfrm>
      </p:grpSpPr>
      <p:grpSp>
        <p:nvGrpSpPr>
          <p:cNvPr id="7" name="Group 6"/>
          <p:cNvGrpSpPr/>
          <p:nvPr userDrawn="1"/>
        </p:nvGrpSpPr>
        <p:grpSpPr>
          <a:xfrm>
            <a:off x="3943633" y="1565211"/>
            <a:ext cx="8733041" cy="6614959"/>
            <a:chOff x="3943629" y="1765230"/>
            <a:chExt cx="8733041" cy="6614959"/>
          </a:xfrm>
        </p:grpSpPr>
        <p:sp>
          <p:nvSpPr>
            <p:cNvPr id="8" name="Donut 7"/>
            <p:cNvSpPr/>
            <p:nvPr userDrawn="1"/>
          </p:nvSpPr>
          <p:spPr>
            <a:xfrm rot="6104502">
              <a:off x="10513894" y="4182360"/>
              <a:ext cx="1327177" cy="1327177"/>
            </a:xfrm>
            <a:prstGeom prst="donut">
              <a:avLst>
                <a:gd name="adj" fmla="val 15926"/>
              </a:avLst>
            </a:prstGeom>
            <a:solidFill>
              <a:schemeClr val="bg1">
                <a:lumMod val="95000"/>
                <a:alpha val="75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solidFill>
                  <a:schemeClr val="tx1"/>
                </a:solidFill>
              </a:endParaRPr>
            </a:p>
          </p:txBody>
        </p:sp>
        <p:sp>
          <p:nvSpPr>
            <p:cNvPr id="9" name="Donut 8"/>
            <p:cNvSpPr/>
            <p:nvPr userDrawn="1"/>
          </p:nvSpPr>
          <p:spPr>
            <a:xfrm rot="6104502">
              <a:off x="11635129" y="3232034"/>
              <a:ext cx="1041541" cy="1041541"/>
            </a:xfrm>
            <a:prstGeom prst="donut">
              <a:avLst>
                <a:gd name="adj" fmla="val 15926"/>
              </a:avLst>
            </a:prstGeom>
            <a:solidFill>
              <a:schemeClr val="bg1">
                <a:lumMod val="95000"/>
                <a:alpha val="31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solidFill>
                  <a:schemeClr val="tx1"/>
                </a:solidFill>
              </a:endParaRPr>
            </a:p>
          </p:txBody>
        </p:sp>
        <p:sp>
          <p:nvSpPr>
            <p:cNvPr id="10" name="Donut 9"/>
            <p:cNvSpPr/>
            <p:nvPr userDrawn="1"/>
          </p:nvSpPr>
          <p:spPr>
            <a:xfrm rot="6104502">
              <a:off x="4885213" y="5754088"/>
              <a:ext cx="2626101" cy="2626101"/>
            </a:xfrm>
            <a:prstGeom prst="donut">
              <a:avLst>
                <a:gd name="adj" fmla="val 15926"/>
              </a:avLst>
            </a:prstGeom>
            <a:solidFill>
              <a:schemeClr val="bg1">
                <a:lumMod val="95000"/>
                <a:alpha val="13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solidFill>
                  <a:schemeClr val="tx1"/>
                </a:solidFill>
              </a:endParaRPr>
            </a:p>
          </p:txBody>
        </p:sp>
        <p:sp>
          <p:nvSpPr>
            <p:cNvPr id="11" name="Donut 10"/>
            <p:cNvSpPr/>
            <p:nvPr userDrawn="1"/>
          </p:nvSpPr>
          <p:spPr>
            <a:xfrm rot="6104502">
              <a:off x="9890317" y="6328310"/>
              <a:ext cx="1074806" cy="1074806"/>
            </a:xfrm>
            <a:prstGeom prst="donut">
              <a:avLst>
                <a:gd name="adj" fmla="val 11712"/>
              </a:avLst>
            </a:prstGeom>
            <a:solidFill>
              <a:schemeClr val="bg1">
                <a:lumMod val="95000"/>
                <a:alpha val="54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solidFill>
                  <a:schemeClr val="tx1"/>
                </a:solidFill>
              </a:endParaRPr>
            </a:p>
          </p:txBody>
        </p:sp>
        <p:sp>
          <p:nvSpPr>
            <p:cNvPr id="12" name="Donut 11"/>
            <p:cNvSpPr/>
            <p:nvPr userDrawn="1"/>
          </p:nvSpPr>
          <p:spPr>
            <a:xfrm rot="6104502">
              <a:off x="11280398" y="2773446"/>
              <a:ext cx="835345" cy="835345"/>
            </a:xfrm>
            <a:prstGeom prst="donut">
              <a:avLst>
                <a:gd name="adj" fmla="val 11712"/>
              </a:avLst>
            </a:prstGeom>
            <a:solidFill>
              <a:schemeClr val="bg1">
                <a:lumMod val="95000"/>
                <a:alpha val="54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solidFill>
                  <a:schemeClr val="tx1"/>
                </a:solidFill>
              </a:endParaRPr>
            </a:p>
          </p:txBody>
        </p:sp>
        <p:sp>
          <p:nvSpPr>
            <p:cNvPr id="13" name="Oval 12"/>
            <p:cNvSpPr/>
            <p:nvPr userDrawn="1"/>
          </p:nvSpPr>
          <p:spPr>
            <a:xfrm rot="6104502">
              <a:off x="11255956" y="4096902"/>
              <a:ext cx="603202" cy="603202"/>
            </a:xfrm>
            <a:prstGeom prst="ellipse">
              <a:avLst/>
            </a:prstGeom>
            <a:solidFill>
              <a:schemeClr val="bg1">
                <a:lumMod val="95000"/>
                <a:alpha val="47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p>
          </p:txBody>
        </p:sp>
        <p:sp>
          <p:nvSpPr>
            <p:cNvPr id="14" name="Oval 13"/>
            <p:cNvSpPr/>
            <p:nvPr userDrawn="1"/>
          </p:nvSpPr>
          <p:spPr>
            <a:xfrm rot="6104502">
              <a:off x="10988857" y="3411415"/>
              <a:ext cx="312832" cy="312832"/>
            </a:xfrm>
            <a:prstGeom prst="ellipse">
              <a:avLst/>
            </a:prstGeom>
            <a:solidFill>
              <a:schemeClr val="bg1">
                <a:lumMod val="95000"/>
                <a:alpha val="47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p>
          </p:txBody>
        </p:sp>
        <p:sp>
          <p:nvSpPr>
            <p:cNvPr id="15" name="Donut 14"/>
            <p:cNvSpPr/>
            <p:nvPr userDrawn="1"/>
          </p:nvSpPr>
          <p:spPr>
            <a:xfrm rot="20504502">
              <a:off x="8157576" y="4967821"/>
              <a:ext cx="1778283" cy="1778283"/>
            </a:xfrm>
            <a:prstGeom prst="donut">
              <a:avLst>
                <a:gd name="adj" fmla="val 15926"/>
              </a:avLst>
            </a:prstGeom>
            <a:solidFill>
              <a:schemeClr val="bg1">
                <a:lumMod val="95000"/>
                <a:alpha val="42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solidFill>
                  <a:schemeClr val="tx1"/>
                </a:solidFill>
              </a:endParaRPr>
            </a:p>
          </p:txBody>
        </p:sp>
        <p:sp>
          <p:nvSpPr>
            <p:cNvPr id="16" name="Donut 15"/>
            <p:cNvSpPr/>
            <p:nvPr userDrawn="1"/>
          </p:nvSpPr>
          <p:spPr>
            <a:xfrm rot="20504502">
              <a:off x="5967631" y="5517505"/>
              <a:ext cx="1327177" cy="1327177"/>
            </a:xfrm>
            <a:prstGeom prst="donut">
              <a:avLst>
                <a:gd name="adj" fmla="val 15926"/>
              </a:avLst>
            </a:prstGeom>
            <a:solidFill>
              <a:schemeClr val="bg1">
                <a:lumMod val="95000"/>
                <a:alpha val="75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solidFill>
                  <a:schemeClr val="tx1"/>
                </a:solidFill>
              </a:endParaRPr>
            </a:p>
          </p:txBody>
        </p:sp>
        <p:sp>
          <p:nvSpPr>
            <p:cNvPr id="17" name="Oval 16"/>
            <p:cNvSpPr/>
            <p:nvPr userDrawn="1"/>
          </p:nvSpPr>
          <p:spPr>
            <a:xfrm rot="20504502">
              <a:off x="7106071" y="6040256"/>
              <a:ext cx="688490" cy="688490"/>
            </a:xfrm>
            <a:prstGeom prst="ellipse">
              <a:avLst/>
            </a:prstGeom>
            <a:solidFill>
              <a:schemeClr val="bg1">
                <a:lumMod val="95000"/>
                <a:alpha val="39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p>
          </p:txBody>
        </p:sp>
        <p:sp>
          <p:nvSpPr>
            <p:cNvPr id="18" name="Oval 17"/>
            <p:cNvSpPr/>
            <p:nvPr userDrawn="1"/>
          </p:nvSpPr>
          <p:spPr>
            <a:xfrm rot="20504502">
              <a:off x="8828367" y="4697538"/>
              <a:ext cx="536090" cy="536090"/>
            </a:xfrm>
            <a:prstGeom prst="ellipse">
              <a:avLst/>
            </a:prstGeom>
            <a:solidFill>
              <a:schemeClr val="bg1">
                <a:lumMod val="95000"/>
                <a:alpha val="47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p>
          </p:txBody>
        </p:sp>
        <p:sp>
          <p:nvSpPr>
            <p:cNvPr id="19" name="Donut 18"/>
            <p:cNvSpPr/>
            <p:nvPr userDrawn="1"/>
          </p:nvSpPr>
          <p:spPr>
            <a:xfrm rot="20504502">
              <a:off x="7272388" y="5137491"/>
              <a:ext cx="2626101" cy="2626101"/>
            </a:xfrm>
            <a:prstGeom prst="donut">
              <a:avLst>
                <a:gd name="adj" fmla="val 15926"/>
              </a:avLst>
            </a:prstGeom>
            <a:solidFill>
              <a:schemeClr val="bg1">
                <a:lumMod val="95000"/>
                <a:alpha val="13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solidFill>
                  <a:schemeClr val="tx1"/>
                </a:solidFill>
              </a:endParaRPr>
            </a:p>
          </p:txBody>
        </p:sp>
        <p:sp>
          <p:nvSpPr>
            <p:cNvPr id="20" name="Donut 19"/>
            <p:cNvSpPr/>
            <p:nvPr userDrawn="1"/>
          </p:nvSpPr>
          <p:spPr>
            <a:xfrm rot="20504502">
              <a:off x="9359434" y="5596700"/>
              <a:ext cx="1074806" cy="1074806"/>
            </a:xfrm>
            <a:prstGeom prst="donut">
              <a:avLst>
                <a:gd name="adj" fmla="val 11712"/>
              </a:avLst>
            </a:prstGeom>
            <a:solidFill>
              <a:schemeClr val="bg1">
                <a:lumMod val="95000"/>
                <a:alpha val="54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solidFill>
                  <a:schemeClr val="tx1"/>
                </a:solidFill>
              </a:endParaRPr>
            </a:p>
          </p:txBody>
        </p:sp>
        <p:sp>
          <p:nvSpPr>
            <p:cNvPr id="21" name="Donut 20"/>
            <p:cNvSpPr/>
            <p:nvPr userDrawn="1"/>
          </p:nvSpPr>
          <p:spPr>
            <a:xfrm rot="20504502">
              <a:off x="9482547" y="4659556"/>
              <a:ext cx="835345" cy="835345"/>
            </a:xfrm>
            <a:prstGeom prst="donut">
              <a:avLst>
                <a:gd name="adj" fmla="val 11712"/>
              </a:avLst>
            </a:prstGeom>
            <a:solidFill>
              <a:schemeClr val="bg1">
                <a:lumMod val="95000"/>
                <a:alpha val="54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solidFill>
                  <a:schemeClr val="tx1"/>
                </a:solidFill>
              </a:endParaRPr>
            </a:p>
          </p:txBody>
        </p:sp>
        <p:sp>
          <p:nvSpPr>
            <p:cNvPr id="22" name="Donut 21"/>
            <p:cNvSpPr/>
            <p:nvPr userDrawn="1"/>
          </p:nvSpPr>
          <p:spPr>
            <a:xfrm rot="20504502">
              <a:off x="11146308" y="5868777"/>
              <a:ext cx="1074806" cy="1074806"/>
            </a:xfrm>
            <a:prstGeom prst="donut">
              <a:avLst>
                <a:gd name="adj" fmla="val 24020"/>
              </a:avLst>
            </a:prstGeom>
            <a:solidFill>
              <a:schemeClr val="bg1">
                <a:lumMod val="95000"/>
                <a:alpha val="54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solidFill>
                  <a:schemeClr val="tx1"/>
                </a:solidFill>
              </a:endParaRPr>
            </a:p>
          </p:txBody>
        </p:sp>
        <p:sp>
          <p:nvSpPr>
            <p:cNvPr id="23" name="Oval 22"/>
            <p:cNvSpPr/>
            <p:nvPr userDrawn="1"/>
          </p:nvSpPr>
          <p:spPr>
            <a:xfrm rot="20504502">
              <a:off x="7238767" y="5017013"/>
              <a:ext cx="312832" cy="312832"/>
            </a:xfrm>
            <a:prstGeom prst="ellipse">
              <a:avLst/>
            </a:prstGeom>
            <a:solidFill>
              <a:schemeClr val="bg1">
                <a:lumMod val="95000"/>
                <a:alpha val="47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p>
          </p:txBody>
        </p:sp>
        <p:sp>
          <p:nvSpPr>
            <p:cNvPr id="24" name="Oval 23"/>
            <p:cNvSpPr/>
            <p:nvPr userDrawn="1"/>
          </p:nvSpPr>
          <p:spPr>
            <a:xfrm rot="20504502">
              <a:off x="3943629" y="6130310"/>
              <a:ext cx="603202" cy="603202"/>
            </a:xfrm>
            <a:prstGeom prst="ellipse">
              <a:avLst/>
            </a:prstGeom>
            <a:solidFill>
              <a:schemeClr val="bg1">
                <a:lumMod val="95000"/>
                <a:alpha val="47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p>
          </p:txBody>
        </p:sp>
        <p:sp>
          <p:nvSpPr>
            <p:cNvPr id="25" name="Oval 24"/>
            <p:cNvSpPr/>
            <p:nvPr userDrawn="1"/>
          </p:nvSpPr>
          <p:spPr>
            <a:xfrm rot="20504502">
              <a:off x="6479821" y="5990866"/>
              <a:ext cx="312832" cy="312832"/>
            </a:xfrm>
            <a:prstGeom prst="ellipse">
              <a:avLst/>
            </a:prstGeom>
            <a:solidFill>
              <a:schemeClr val="bg1">
                <a:lumMod val="95000"/>
                <a:alpha val="47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p>
          </p:txBody>
        </p:sp>
        <p:sp>
          <p:nvSpPr>
            <p:cNvPr id="26" name="Oval 25"/>
            <p:cNvSpPr/>
            <p:nvPr userDrawn="1"/>
          </p:nvSpPr>
          <p:spPr>
            <a:xfrm rot="20504502">
              <a:off x="9327833" y="4273371"/>
              <a:ext cx="312832" cy="312832"/>
            </a:xfrm>
            <a:prstGeom prst="ellipse">
              <a:avLst/>
            </a:prstGeom>
            <a:solidFill>
              <a:schemeClr val="bg1">
                <a:lumMod val="95000"/>
                <a:alpha val="47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p>
          </p:txBody>
        </p:sp>
        <p:sp>
          <p:nvSpPr>
            <p:cNvPr id="27" name="Donut 26"/>
            <p:cNvSpPr/>
            <p:nvPr userDrawn="1"/>
          </p:nvSpPr>
          <p:spPr>
            <a:xfrm rot="10604502">
              <a:off x="10421842" y="5527974"/>
              <a:ext cx="1327177" cy="1327177"/>
            </a:xfrm>
            <a:prstGeom prst="donut">
              <a:avLst>
                <a:gd name="adj" fmla="val 15926"/>
              </a:avLst>
            </a:prstGeom>
            <a:solidFill>
              <a:schemeClr val="bg1">
                <a:lumMod val="95000"/>
                <a:alpha val="75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solidFill>
                  <a:schemeClr val="tx1"/>
                </a:solidFill>
              </a:endParaRPr>
            </a:p>
          </p:txBody>
        </p:sp>
        <p:sp>
          <p:nvSpPr>
            <p:cNvPr id="28" name="Donut 27"/>
            <p:cNvSpPr/>
            <p:nvPr userDrawn="1"/>
          </p:nvSpPr>
          <p:spPr>
            <a:xfrm rot="10604502">
              <a:off x="11502978" y="1935344"/>
              <a:ext cx="1041541" cy="1041541"/>
            </a:xfrm>
            <a:prstGeom prst="donut">
              <a:avLst>
                <a:gd name="adj" fmla="val 15926"/>
              </a:avLst>
            </a:prstGeom>
            <a:solidFill>
              <a:schemeClr val="bg1">
                <a:lumMod val="95000"/>
                <a:alpha val="31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solidFill>
                  <a:schemeClr val="tx1"/>
                </a:solidFill>
              </a:endParaRPr>
            </a:p>
          </p:txBody>
        </p:sp>
        <p:sp>
          <p:nvSpPr>
            <p:cNvPr id="29" name="Oval 28"/>
            <p:cNvSpPr/>
            <p:nvPr userDrawn="1"/>
          </p:nvSpPr>
          <p:spPr>
            <a:xfrm rot="10604502">
              <a:off x="11886320" y="1765230"/>
              <a:ext cx="536090" cy="536090"/>
            </a:xfrm>
            <a:prstGeom prst="ellipse">
              <a:avLst/>
            </a:prstGeom>
            <a:solidFill>
              <a:schemeClr val="bg1">
                <a:lumMod val="95000"/>
                <a:alpha val="47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p>
          </p:txBody>
        </p:sp>
        <p:sp>
          <p:nvSpPr>
            <p:cNvPr id="30" name="Donut 29"/>
            <p:cNvSpPr/>
            <p:nvPr userDrawn="1"/>
          </p:nvSpPr>
          <p:spPr>
            <a:xfrm rot="10604502">
              <a:off x="9874667" y="3536070"/>
              <a:ext cx="2626101" cy="2626101"/>
            </a:xfrm>
            <a:prstGeom prst="donut">
              <a:avLst>
                <a:gd name="adj" fmla="val 15926"/>
              </a:avLst>
            </a:prstGeom>
            <a:solidFill>
              <a:schemeClr val="bg1">
                <a:lumMod val="95000"/>
                <a:alpha val="13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solidFill>
                  <a:schemeClr val="tx1"/>
                </a:solidFill>
              </a:endParaRPr>
            </a:p>
          </p:txBody>
        </p:sp>
        <p:sp>
          <p:nvSpPr>
            <p:cNvPr id="31" name="Donut 30"/>
            <p:cNvSpPr/>
            <p:nvPr userDrawn="1"/>
          </p:nvSpPr>
          <p:spPr>
            <a:xfrm rot="10604502">
              <a:off x="10759809" y="3214182"/>
              <a:ext cx="835345" cy="835345"/>
            </a:xfrm>
            <a:prstGeom prst="donut">
              <a:avLst>
                <a:gd name="adj" fmla="val 11712"/>
              </a:avLst>
            </a:prstGeom>
            <a:solidFill>
              <a:schemeClr val="bg1">
                <a:lumMod val="95000"/>
                <a:alpha val="54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solidFill>
                  <a:schemeClr val="tx1"/>
                </a:solidFill>
              </a:endParaRPr>
            </a:p>
          </p:txBody>
        </p:sp>
        <p:sp>
          <p:nvSpPr>
            <p:cNvPr id="32" name="Donut 31"/>
            <p:cNvSpPr/>
            <p:nvPr userDrawn="1"/>
          </p:nvSpPr>
          <p:spPr>
            <a:xfrm rot="10604502">
              <a:off x="4248675" y="6231127"/>
              <a:ext cx="1074806" cy="1074806"/>
            </a:xfrm>
            <a:prstGeom prst="donut">
              <a:avLst>
                <a:gd name="adj" fmla="val 24020"/>
              </a:avLst>
            </a:prstGeom>
            <a:solidFill>
              <a:schemeClr val="bg1">
                <a:lumMod val="95000"/>
                <a:alpha val="54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solidFill>
                  <a:schemeClr val="tx1"/>
                </a:solidFill>
              </a:endParaRPr>
            </a:p>
          </p:txBody>
        </p:sp>
        <p:sp>
          <p:nvSpPr>
            <p:cNvPr id="33" name="Oval 32"/>
            <p:cNvSpPr/>
            <p:nvPr userDrawn="1"/>
          </p:nvSpPr>
          <p:spPr>
            <a:xfrm rot="10604502">
              <a:off x="11516462" y="3055947"/>
              <a:ext cx="312832" cy="312832"/>
            </a:xfrm>
            <a:prstGeom prst="ellipse">
              <a:avLst/>
            </a:prstGeom>
            <a:solidFill>
              <a:schemeClr val="bg1">
                <a:lumMod val="95000"/>
                <a:alpha val="47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p>
          </p:txBody>
        </p:sp>
        <p:sp>
          <p:nvSpPr>
            <p:cNvPr id="34" name="Oval 33"/>
            <p:cNvSpPr/>
            <p:nvPr userDrawn="1"/>
          </p:nvSpPr>
          <p:spPr>
            <a:xfrm rot="10604502">
              <a:off x="8086333" y="6082900"/>
              <a:ext cx="603202" cy="603202"/>
            </a:xfrm>
            <a:prstGeom prst="ellipse">
              <a:avLst/>
            </a:prstGeom>
            <a:solidFill>
              <a:schemeClr val="bg1">
                <a:lumMod val="95000"/>
                <a:alpha val="47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p>
          </p:txBody>
        </p:sp>
        <p:sp>
          <p:nvSpPr>
            <p:cNvPr id="35" name="Oval 34"/>
            <p:cNvSpPr/>
            <p:nvPr userDrawn="1"/>
          </p:nvSpPr>
          <p:spPr>
            <a:xfrm rot="10604502">
              <a:off x="4659440" y="5686338"/>
              <a:ext cx="312832" cy="312832"/>
            </a:xfrm>
            <a:prstGeom prst="ellipse">
              <a:avLst/>
            </a:prstGeom>
            <a:solidFill>
              <a:schemeClr val="bg1">
                <a:lumMod val="95000"/>
                <a:alpha val="47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p>
          </p:txBody>
        </p:sp>
      </p:grpSp>
      <p:grpSp>
        <p:nvGrpSpPr>
          <p:cNvPr id="42" name="Group 41"/>
          <p:cNvGrpSpPr/>
          <p:nvPr userDrawn="1"/>
        </p:nvGrpSpPr>
        <p:grpSpPr>
          <a:xfrm>
            <a:off x="276313" y="6502736"/>
            <a:ext cx="731511" cy="276999"/>
            <a:chOff x="404977" y="6383122"/>
            <a:chExt cx="731513" cy="276999"/>
          </a:xfrm>
        </p:grpSpPr>
        <p:sp>
          <p:nvSpPr>
            <p:cNvPr id="43" name="TextBox 42"/>
            <p:cNvSpPr txBox="1"/>
            <p:nvPr/>
          </p:nvSpPr>
          <p:spPr>
            <a:xfrm>
              <a:off x="512343" y="6383122"/>
              <a:ext cx="624147" cy="276999"/>
            </a:xfrm>
            <a:prstGeom prst="rect">
              <a:avLst/>
            </a:prstGeom>
            <a:noFill/>
          </p:spPr>
          <p:txBody>
            <a:bodyPr wrap="none" rtlCol="0">
              <a:spAutoFit/>
            </a:bodyPr>
            <a:lstStyle/>
            <a:p>
              <a:r>
                <a:rPr lang="id-ID" sz="1200" dirty="0">
                  <a:solidFill>
                    <a:schemeClr val="bg1">
                      <a:lumMod val="50000"/>
                    </a:schemeClr>
                  </a:solidFill>
                  <a:latin typeface="Raleway" panose="020B0003030101060003" pitchFamily="34" charset="0"/>
                </a:rPr>
                <a:t>MOST</a:t>
              </a:r>
            </a:p>
          </p:txBody>
        </p:sp>
        <p:grpSp>
          <p:nvGrpSpPr>
            <p:cNvPr id="44" name="Group 43"/>
            <p:cNvGrpSpPr/>
            <p:nvPr/>
          </p:nvGrpSpPr>
          <p:grpSpPr>
            <a:xfrm>
              <a:off x="404977" y="6417778"/>
              <a:ext cx="181253" cy="189215"/>
              <a:chOff x="4573232" y="2256703"/>
              <a:chExt cx="838558" cy="875393"/>
            </a:xfrm>
          </p:grpSpPr>
          <p:sp>
            <p:nvSpPr>
              <p:cNvPr id="45" name="Oval 44"/>
              <p:cNvSpPr/>
              <p:nvPr/>
            </p:nvSpPr>
            <p:spPr>
              <a:xfrm>
                <a:off x="4573232" y="2542000"/>
                <a:ext cx="590096" cy="590096"/>
              </a:xfrm>
              <a:prstGeom prst="ellipse">
                <a:avLst/>
              </a:prstGeom>
              <a:solidFill>
                <a:srgbClr val="FF6D6D">
                  <a:alpha val="7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500"/>
              </a:p>
            </p:txBody>
          </p:sp>
          <p:sp>
            <p:nvSpPr>
              <p:cNvPr id="46" name="Oval 45"/>
              <p:cNvSpPr/>
              <p:nvPr/>
            </p:nvSpPr>
            <p:spPr>
              <a:xfrm>
                <a:off x="4821694" y="2542000"/>
                <a:ext cx="590096" cy="590096"/>
              </a:xfrm>
              <a:prstGeom prst="ellipse">
                <a:avLst/>
              </a:prstGeom>
              <a:solidFill>
                <a:srgbClr val="FF6D6D">
                  <a:alpha val="7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500"/>
              </a:p>
            </p:txBody>
          </p:sp>
          <p:sp>
            <p:nvSpPr>
              <p:cNvPr id="47" name="Oval 46"/>
              <p:cNvSpPr/>
              <p:nvPr/>
            </p:nvSpPr>
            <p:spPr>
              <a:xfrm>
                <a:off x="4697463" y="2256703"/>
                <a:ext cx="590096" cy="590096"/>
              </a:xfrm>
              <a:prstGeom prst="ellipse">
                <a:avLst/>
              </a:prstGeom>
              <a:solidFill>
                <a:srgbClr val="FF4343">
                  <a:alpha val="7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500"/>
              </a:p>
            </p:txBody>
          </p:sp>
        </p:grpSp>
      </p:grpSp>
      <p:grpSp>
        <p:nvGrpSpPr>
          <p:cNvPr id="54" name="Group 53"/>
          <p:cNvGrpSpPr/>
          <p:nvPr userDrawn="1"/>
        </p:nvGrpSpPr>
        <p:grpSpPr>
          <a:xfrm rot="16200000">
            <a:off x="504088" y="768356"/>
            <a:ext cx="383327" cy="67506"/>
            <a:chOff x="2013527" y="1616364"/>
            <a:chExt cx="576928" cy="101600"/>
          </a:xfrm>
        </p:grpSpPr>
        <p:sp>
          <p:nvSpPr>
            <p:cNvPr id="58" name="Oval 57"/>
            <p:cNvSpPr/>
            <p:nvPr userDrawn="1"/>
          </p:nvSpPr>
          <p:spPr>
            <a:xfrm>
              <a:off x="2013527" y="1616364"/>
              <a:ext cx="101600" cy="101600"/>
            </a:xfrm>
            <a:prstGeom prst="ellipse">
              <a:avLst/>
            </a:prstGeom>
            <a:solidFill>
              <a:srgbClr val="FF4343">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59" name="Oval 58"/>
            <p:cNvSpPr/>
            <p:nvPr userDrawn="1"/>
          </p:nvSpPr>
          <p:spPr>
            <a:xfrm>
              <a:off x="2132359" y="1616364"/>
              <a:ext cx="101600" cy="101600"/>
            </a:xfrm>
            <a:prstGeom prst="ellipse">
              <a:avLst/>
            </a:prstGeom>
            <a:solidFill>
              <a:srgbClr val="FF4343">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60" name="Oval 59"/>
            <p:cNvSpPr/>
            <p:nvPr userDrawn="1"/>
          </p:nvSpPr>
          <p:spPr>
            <a:xfrm>
              <a:off x="2251191" y="1616364"/>
              <a:ext cx="101600" cy="101600"/>
            </a:xfrm>
            <a:prstGeom prst="ellipse">
              <a:avLst/>
            </a:prstGeom>
            <a:solidFill>
              <a:srgbClr val="FF4343">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64" name="Oval 63"/>
            <p:cNvSpPr/>
            <p:nvPr userDrawn="1"/>
          </p:nvSpPr>
          <p:spPr>
            <a:xfrm>
              <a:off x="2370023" y="1616364"/>
              <a:ext cx="101600" cy="101600"/>
            </a:xfrm>
            <a:prstGeom prst="ellipse">
              <a:avLst/>
            </a:prstGeom>
            <a:solidFill>
              <a:srgbClr val="FF4343">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65" name="Oval 64"/>
            <p:cNvSpPr/>
            <p:nvPr userDrawn="1"/>
          </p:nvSpPr>
          <p:spPr>
            <a:xfrm>
              <a:off x="2488855" y="1616364"/>
              <a:ext cx="101600" cy="101600"/>
            </a:xfrm>
            <a:prstGeom prst="ellipse">
              <a:avLst/>
            </a:prstGeom>
            <a:solidFill>
              <a:srgbClr val="FF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sp>
        <p:nvSpPr>
          <p:cNvPr id="48" name="Oval 47"/>
          <p:cNvSpPr/>
          <p:nvPr userDrawn="1"/>
        </p:nvSpPr>
        <p:spPr>
          <a:xfrm>
            <a:off x="11672882" y="-148007"/>
            <a:ext cx="655570" cy="655569"/>
          </a:xfrm>
          <a:prstGeom prst="ellipse">
            <a:avLst/>
          </a:prstGeom>
          <a:solidFill>
            <a:srgbClr val="FF6D6D"/>
          </a:solidFill>
          <a:ln w="698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fld id="{44B5E3D8-B559-49FC-84E7-900B409E63B2}" type="slidenum">
              <a:rPr lang="id-ID" sz="1400" b="1" smtClean="0">
                <a:solidFill>
                  <a:schemeClr val="bg1"/>
                </a:solidFill>
              </a:rPr>
              <a:pPr algn="ctr"/>
              <a:t>‹#›</a:t>
            </a:fld>
            <a:endParaRPr lang="id-ID" sz="1600" b="1" dirty="0">
              <a:solidFill>
                <a:schemeClr val="bg1"/>
              </a:solidFill>
            </a:endParaRPr>
          </a:p>
        </p:txBody>
      </p:sp>
    </p:spTree>
    <p:extLst>
      <p:ext uri="{BB962C8B-B14F-4D97-AF65-F5344CB8AC3E}">
        <p14:creationId xmlns:p14="http://schemas.microsoft.com/office/powerpoint/2010/main" val="2017918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wipe(down)">
                                      <p:cBhvr>
                                        <p:cTn id="7"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Blank-2">
    <p:spTree>
      <p:nvGrpSpPr>
        <p:cNvPr id="1" name=""/>
        <p:cNvGrpSpPr/>
        <p:nvPr/>
      </p:nvGrpSpPr>
      <p:grpSpPr>
        <a:xfrm>
          <a:off x="0" y="0"/>
          <a:ext cx="0" cy="0"/>
          <a:chOff x="0" y="0"/>
          <a:chExt cx="0" cy="0"/>
        </a:xfrm>
      </p:grpSpPr>
      <p:grpSp>
        <p:nvGrpSpPr>
          <p:cNvPr id="7" name="Group 6"/>
          <p:cNvGrpSpPr/>
          <p:nvPr userDrawn="1"/>
        </p:nvGrpSpPr>
        <p:grpSpPr>
          <a:xfrm>
            <a:off x="3943633" y="1565211"/>
            <a:ext cx="8733041" cy="6614959"/>
            <a:chOff x="3943629" y="1765230"/>
            <a:chExt cx="8733041" cy="6614959"/>
          </a:xfrm>
        </p:grpSpPr>
        <p:sp>
          <p:nvSpPr>
            <p:cNvPr id="8" name="Donut 7"/>
            <p:cNvSpPr/>
            <p:nvPr userDrawn="1"/>
          </p:nvSpPr>
          <p:spPr>
            <a:xfrm rot="6104502">
              <a:off x="10513894" y="4182360"/>
              <a:ext cx="1327177" cy="1327177"/>
            </a:xfrm>
            <a:prstGeom prst="donut">
              <a:avLst>
                <a:gd name="adj" fmla="val 15926"/>
              </a:avLst>
            </a:prstGeom>
            <a:solidFill>
              <a:schemeClr val="bg1">
                <a:lumMod val="95000"/>
                <a:alpha val="75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solidFill>
                  <a:schemeClr val="tx1"/>
                </a:solidFill>
              </a:endParaRPr>
            </a:p>
          </p:txBody>
        </p:sp>
        <p:sp>
          <p:nvSpPr>
            <p:cNvPr id="9" name="Donut 8"/>
            <p:cNvSpPr/>
            <p:nvPr userDrawn="1"/>
          </p:nvSpPr>
          <p:spPr>
            <a:xfrm rot="6104502">
              <a:off x="11635129" y="3232034"/>
              <a:ext cx="1041541" cy="1041541"/>
            </a:xfrm>
            <a:prstGeom prst="donut">
              <a:avLst>
                <a:gd name="adj" fmla="val 15926"/>
              </a:avLst>
            </a:prstGeom>
            <a:solidFill>
              <a:schemeClr val="bg1">
                <a:lumMod val="95000"/>
                <a:alpha val="31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solidFill>
                  <a:schemeClr val="tx1"/>
                </a:solidFill>
              </a:endParaRPr>
            </a:p>
          </p:txBody>
        </p:sp>
        <p:sp>
          <p:nvSpPr>
            <p:cNvPr id="10" name="Donut 9"/>
            <p:cNvSpPr/>
            <p:nvPr userDrawn="1"/>
          </p:nvSpPr>
          <p:spPr>
            <a:xfrm rot="6104502">
              <a:off x="4885213" y="5754088"/>
              <a:ext cx="2626101" cy="2626101"/>
            </a:xfrm>
            <a:prstGeom prst="donut">
              <a:avLst>
                <a:gd name="adj" fmla="val 15926"/>
              </a:avLst>
            </a:prstGeom>
            <a:solidFill>
              <a:schemeClr val="bg1">
                <a:lumMod val="95000"/>
                <a:alpha val="13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solidFill>
                  <a:schemeClr val="tx1"/>
                </a:solidFill>
              </a:endParaRPr>
            </a:p>
          </p:txBody>
        </p:sp>
        <p:sp>
          <p:nvSpPr>
            <p:cNvPr id="11" name="Donut 10"/>
            <p:cNvSpPr/>
            <p:nvPr userDrawn="1"/>
          </p:nvSpPr>
          <p:spPr>
            <a:xfrm rot="6104502">
              <a:off x="9890317" y="6328310"/>
              <a:ext cx="1074806" cy="1074806"/>
            </a:xfrm>
            <a:prstGeom prst="donut">
              <a:avLst>
                <a:gd name="adj" fmla="val 11712"/>
              </a:avLst>
            </a:prstGeom>
            <a:solidFill>
              <a:schemeClr val="bg1">
                <a:lumMod val="95000"/>
                <a:alpha val="54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solidFill>
                  <a:schemeClr val="tx1"/>
                </a:solidFill>
              </a:endParaRPr>
            </a:p>
          </p:txBody>
        </p:sp>
        <p:sp>
          <p:nvSpPr>
            <p:cNvPr id="12" name="Donut 11"/>
            <p:cNvSpPr/>
            <p:nvPr userDrawn="1"/>
          </p:nvSpPr>
          <p:spPr>
            <a:xfrm rot="6104502">
              <a:off x="11280398" y="2773446"/>
              <a:ext cx="835345" cy="835345"/>
            </a:xfrm>
            <a:prstGeom prst="donut">
              <a:avLst>
                <a:gd name="adj" fmla="val 11712"/>
              </a:avLst>
            </a:prstGeom>
            <a:solidFill>
              <a:schemeClr val="bg1">
                <a:lumMod val="95000"/>
                <a:alpha val="54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solidFill>
                  <a:schemeClr val="tx1"/>
                </a:solidFill>
              </a:endParaRPr>
            </a:p>
          </p:txBody>
        </p:sp>
        <p:sp>
          <p:nvSpPr>
            <p:cNvPr id="13" name="Oval 12"/>
            <p:cNvSpPr/>
            <p:nvPr userDrawn="1"/>
          </p:nvSpPr>
          <p:spPr>
            <a:xfrm rot="6104502">
              <a:off x="11255956" y="4096902"/>
              <a:ext cx="603202" cy="603202"/>
            </a:xfrm>
            <a:prstGeom prst="ellipse">
              <a:avLst/>
            </a:prstGeom>
            <a:solidFill>
              <a:schemeClr val="bg1">
                <a:lumMod val="95000"/>
                <a:alpha val="47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p>
          </p:txBody>
        </p:sp>
        <p:sp>
          <p:nvSpPr>
            <p:cNvPr id="14" name="Oval 13"/>
            <p:cNvSpPr/>
            <p:nvPr userDrawn="1"/>
          </p:nvSpPr>
          <p:spPr>
            <a:xfrm rot="6104502">
              <a:off x="10988857" y="3411415"/>
              <a:ext cx="312832" cy="312832"/>
            </a:xfrm>
            <a:prstGeom prst="ellipse">
              <a:avLst/>
            </a:prstGeom>
            <a:solidFill>
              <a:schemeClr val="bg1">
                <a:lumMod val="95000"/>
                <a:alpha val="47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p>
          </p:txBody>
        </p:sp>
        <p:sp>
          <p:nvSpPr>
            <p:cNvPr id="15" name="Donut 14"/>
            <p:cNvSpPr/>
            <p:nvPr userDrawn="1"/>
          </p:nvSpPr>
          <p:spPr>
            <a:xfrm rot="20504502">
              <a:off x="8157576" y="4967821"/>
              <a:ext cx="1778283" cy="1778283"/>
            </a:xfrm>
            <a:prstGeom prst="donut">
              <a:avLst>
                <a:gd name="adj" fmla="val 15926"/>
              </a:avLst>
            </a:prstGeom>
            <a:solidFill>
              <a:schemeClr val="bg1">
                <a:lumMod val="95000"/>
                <a:alpha val="42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solidFill>
                  <a:schemeClr val="tx1"/>
                </a:solidFill>
              </a:endParaRPr>
            </a:p>
          </p:txBody>
        </p:sp>
        <p:sp>
          <p:nvSpPr>
            <p:cNvPr id="16" name="Donut 15"/>
            <p:cNvSpPr/>
            <p:nvPr userDrawn="1"/>
          </p:nvSpPr>
          <p:spPr>
            <a:xfrm rot="20504502">
              <a:off x="5967631" y="5517505"/>
              <a:ext cx="1327177" cy="1327177"/>
            </a:xfrm>
            <a:prstGeom prst="donut">
              <a:avLst>
                <a:gd name="adj" fmla="val 15926"/>
              </a:avLst>
            </a:prstGeom>
            <a:solidFill>
              <a:schemeClr val="bg1">
                <a:lumMod val="95000"/>
                <a:alpha val="75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solidFill>
                  <a:schemeClr val="tx1"/>
                </a:solidFill>
              </a:endParaRPr>
            </a:p>
          </p:txBody>
        </p:sp>
        <p:sp>
          <p:nvSpPr>
            <p:cNvPr id="17" name="Oval 16"/>
            <p:cNvSpPr/>
            <p:nvPr userDrawn="1"/>
          </p:nvSpPr>
          <p:spPr>
            <a:xfrm rot="20504502">
              <a:off x="7106071" y="6040256"/>
              <a:ext cx="688490" cy="688490"/>
            </a:xfrm>
            <a:prstGeom prst="ellipse">
              <a:avLst/>
            </a:prstGeom>
            <a:solidFill>
              <a:schemeClr val="bg1">
                <a:lumMod val="95000"/>
                <a:alpha val="39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p>
          </p:txBody>
        </p:sp>
        <p:sp>
          <p:nvSpPr>
            <p:cNvPr id="18" name="Oval 17"/>
            <p:cNvSpPr/>
            <p:nvPr userDrawn="1"/>
          </p:nvSpPr>
          <p:spPr>
            <a:xfrm rot="20504502">
              <a:off x="8828367" y="4697538"/>
              <a:ext cx="536090" cy="536090"/>
            </a:xfrm>
            <a:prstGeom prst="ellipse">
              <a:avLst/>
            </a:prstGeom>
            <a:solidFill>
              <a:schemeClr val="bg1">
                <a:lumMod val="95000"/>
                <a:alpha val="47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p>
          </p:txBody>
        </p:sp>
        <p:sp>
          <p:nvSpPr>
            <p:cNvPr id="19" name="Donut 18"/>
            <p:cNvSpPr/>
            <p:nvPr userDrawn="1"/>
          </p:nvSpPr>
          <p:spPr>
            <a:xfrm rot="20504502">
              <a:off x="7272388" y="5137491"/>
              <a:ext cx="2626101" cy="2626101"/>
            </a:xfrm>
            <a:prstGeom prst="donut">
              <a:avLst>
                <a:gd name="adj" fmla="val 15926"/>
              </a:avLst>
            </a:prstGeom>
            <a:solidFill>
              <a:schemeClr val="bg1">
                <a:lumMod val="95000"/>
                <a:alpha val="13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solidFill>
                  <a:schemeClr val="tx1"/>
                </a:solidFill>
              </a:endParaRPr>
            </a:p>
          </p:txBody>
        </p:sp>
        <p:sp>
          <p:nvSpPr>
            <p:cNvPr id="20" name="Donut 19"/>
            <p:cNvSpPr/>
            <p:nvPr userDrawn="1"/>
          </p:nvSpPr>
          <p:spPr>
            <a:xfrm rot="20504502">
              <a:off x="9359434" y="5596700"/>
              <a:ext cx="1074806" cy="1074806"/>
            </a:xfrm>
            <a:prstGeom prst="donut">
              <a:avLst>
                <a:gd name="adj" fmla="val 11712"/>
              </a:avLst>
            </a:prstGeom>
            <a:solidFill>
              <a:schemeClr val="bg1">
                <a:lumMod val="95000"/>
                <a:alpha val="54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solidFill>
                  <a:schemeClr val="tx1"/>
                </a:solidFill>
              </a:endParaRPr>
            </a:p>
          </p:txBody>
        </p:sp>
        <p:sp>
          <p:nvSpPr>
            <p:cNvPr id="21" name="Donut 20"/>
            <p:cNvSpPr/>
            <p:nvPr userDrawn="1"/>
          </p:nvSpPr>
          <p:spPr>
            <a:xfrm rot="20504502">
              <a:off x="9482547" y="4659556"/>
              <a:ext cx="835345" cy="835345"/>
            </a:xfrm>
            <a:prstGeom prst="donut">
              <a:avLst>
                <a:gd name="adj" fmla="val 11712"/>
              </a:avLst>
            </a:prstGeom>
            <a:solidFill>
              <a:schemeClr val="bg1">
                <a:lumMod val="95000"/>
                <a:alpha val="54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solidFill>
                  <a:schemeClr val="tx1"/>
                </a:solidFill>
              </a:endParaRPr>
            </a:p>
          </p:txBody>
        </p:sp>
        <p:sp>
          <p:nvSpPr>
            <p:cNvPr id="22" name="Donut 21"/>
            <p:cNvSpPr/>
            <p:nvPr userDrawn="1"/>
          </p:nvSpPr>
          <p:spPr>
            <a:xfrm rot="20504502">
              <a:off x="11146308" y="5868777"/>
              <a:ext cx="1074806" cy="1074806"/>
            </a:xfrm>
            <a:prstGeom prst="donut">
              <a:avLst>
                <a:gd name="adj" fmla="val 24020"/>
              </a:avLst>
            </a:prstGeom>
            <a:solidFill>
              <a:schemeClr val="bg1">
                <a:lumMod val="95000"/>
                <a:alpha val="54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solidFill>
                  <a:schemeClr val="tx1"/>
                </a:solidFill>
              </a:endParaRPr>
            </a:p>
          </p:txBody>
        </p:sp>
        <p:sp>
          <p:nvSpPr>
            <p:cNvPr id="23" name="Oval 22"/>
            <p:cNvSpPr/>
            <p:nvPr userDrawn="1"/>
          </p:nvSpPr>
          <p:spPr>
            <a:xfrm rot="20504502">
              <a:off x="7238767" y="5017013"/>
              <a:ext cx="312832" cy="312832"/>
            </a:xfrm>
            <a:prstGeom prst="ellipse">
              <a:avLst/>
            </a:prstGeom>
            <a:solidFill>
              <a:schemeClr val="bg1">
                <a:lumMod val="95000"/>
                <a:alpha val="47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p>
          </p:txBody>
        </p:sp>
        <p:sp>
          <p:nvSpPr>
            <p:cNvPr id="24" name="Oval 23"/>
            <p:cNvSpPr/>
            <p:nvPr userDrawn="1"/>
          </p:nvSpPr>
          <p:spPr>
            <a:xfrm rot="20504502">
              <a:off x="3943629" y="6130310"/>
              <a:ext cx="603202" cy="603202"/>
            </a:xfrm>
            <a:prstGeom prst="ellipse">
              <a:avLst/>
            </a:prstGeom>
            <a:solidFill>
              <a:schemeClr val="bg1">
                <a:lumMod val="95000"/>
                <a:alpha val="47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p>
          </p:txBody>
        </p:sp>
        <p:sp>
          <p:nvSpPr>
            <p:cNvPr id="25" name="Oval 24"/>
            <p:cNvSpPr/>
            <p:nvPr userDrawn="1"/>
          </p:nvSpPr>
          <p:spPr>
            <a:xfrm rot="20504502">
              <a:off x="6479821" y="5990866"/>
              <a:ext cx="312832" cy="312832"/>
            </a:xfrm>
            <a:prstGeom prst="ellipse">
              <a:avLst/>
            </a:prstGeom>
            <a:solidFill>
              <a:schemeClr val="bg1">
                <a:lumMod val="95000"/>
                <a:alpha val="47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p>
          </p:txBody>
        </p:sp>
        <p:sp>
          <p:nvSpPr>
            <p:cNvPr id="26" name="Oval 25"/>
            <p:cNvSpPr/>
            <p:nvPr userDrawn="1"/>
          </p:nvSpPr>
          <p:spPr>
            <a:xfrm rot="20504502">
              <a:off x="9327833" y="4273371"/>
              <a:ext cx="312832" cy="312832"/>
            </a:xfrm>
            <a:prstGeom prst="ellipse">
              <a:avLst/>
            </a:prstGeom>
            <a:solidFill>
              <a:schemeClr val="bg1">
                <a:lumMod val="95000"/>
                <a:alpha val="47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p>
          </p:txBody>
        </p:sp>
        <p:sp>
          <p:nvSpPr>
            <p:cNvPr id="27" name="Donut 26"/>
            <p:cNvSpPr/>
            <p:nvPr userDrawn="1"/>
          </p:nvSpPr>
          <p:spPr>
            <a:xfrm rot="10604502">
              <a:off x="10421842" y="5527974"/>
              <a:ext cx="1327177" cy="1327177"/>
            </a:xfrm>
            <a:prstGeom prst="donut">
              <a:avLst>
                <a:gd name="adj" fmla="val 15926"/>
              </a:avLst>
            </a:prstGeom>
            <a:solidFill>
              <a:schemeClr val="bg1">
                <a:lumMod val="95000"/>
                <a:alpha val="75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solidFill>
                  <a:schemeClr val="tx1"/>
                </a:solidFill>
              </a:endParaRPr>
            </a:p>
          </p:txBody>
        </p:sp>
        <p:sp>
          <p:nvSpPr>
            <p:cNvPr id="28" name="Donut 27"/>
            <p:cNvSpPr/>
            <p:nvPr userDrawn="1"/>
          </p:nvSpPr>
          <p:spPr>
            <a:xfrm rot="10604502">
              <a:off x="11502978" y="1935344"/>
              <a:ext cx="1041541" cy="1041541"/>
            </a:xfrm>
            <a:prstGeom prst="donut">
              <a:avLst>
                <a:gd name="adj" fmla="val 15926"/>
              </a:avLst>
            </a:prstGeom>
            <a:solidFill>
              <a:schemeClr val="bg1">
                <a:lumMod val="95000"/>
                <a:alpha val="31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solidFill>
                  <a:schemeClr val="tx1"/>
                </a:solidFill>
              </a:endParaRPr>
            </a:p>
          </p:txBody>
        </p:sp>
        <p:sp>
          <p:nvSpPr>
            <p:cNvPr id="29" name="Oval 28"/>
            <p:cNvSpPr/>
            <p:nvPr userDrawn="1"/>
          </p:nvSpPr>
          <p:spPr>
            <a:xfrm rot="10604502">
              <a:off x="11886320" y="1765230"/>
              <a:ext cx="536090" cy="536090"/>
            </a:xfrm>
            <a:prstGeom prst="ellipse">
              <a:avLst/>
            </a:prstGeom>
            <a:solidFill>
              <a:schemeClr val="bg1">
                <a:lumMod val="95000"/>
                <a:alpha val="47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p>
          </p:txBody>
        </p:sp>
        <p:sp>
          <p:nvSpPr>
            <p:cNvPr id="30" name="Donut 29"/>
            <p:cNvSpPr/>
            <p:nvPr userDrawn="1"/>
          </p:nvSpPr>
          <p:spPr>
            <a:xfrm rot="10604502">
              <a:off x="9874667" y="3536070"/>
              <a:ext cx="2626101" cy="2626101"/>
            </a:xfrm>
            <a:prstGeom prst="donut">
              <a:avLst>
                <a:gd name="adj" fmla="val 15926"/>
              </a:avLst>
            </a:prstGeom>
            <a:solidFill>
              <a:schemeClr val="bg1">
                <a:lumMod val="95000"/>
                <a:alpha val="13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solidFill>
                  <a:schemeClr val="tx1"/>
                </a:solidFill>
              </a:endParaRPr>
            </a:p>
          </p:txBody>
        </p:sp>
        <p:sp>
          <p:nvSpPr>
            <p:cNvPr id="31" name="Donut 30"/>
            <p:cNvSpPr/>
            <p:nvPr userDrawn="1"/>
          </p:nvSpPr>
          <p:spPr>
            <a:xfrm rot="10604502">
              <a:off x="10759809" y="3214182"/>
              <a:ext cx="835345" cy="835345"/>
            </a:xfrm>
            <a:prstGeom prst="donut">
              <a:avLst>
                <a:gd name="adj" fmla="val 11712"/>
              </a:avLst>
            </a:prstGeom>
            <a:solidFill>
              <a:schemeClr val="bg1">
                <a:lumMod val="95000"/>
                <a:alpha val="54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solidFill>
                  <a:schemeClr val="tx1"/>
                </a:solidFill>
              </a:endParaRPr>
            </a:p>
          </p:txBody>
        </p:sp>
        <p:sp>
          <p:nvSpPr>
            <p:cNvPr id="32" name="Donut 31"/>
            <p:cNvSpPr/>
            <p:nvPr userDrawn="1"/>
          </p:nvSpPr>
          <p:spPr>
            <a:xfrm rot="10604502">
              <a:off x="4248675" y="6231127"/>
              <a:ext cx="1074806" cy="1074806"/>
            </a:xfrm>
            <a:prstGeom prst="donut">
              <a:avLst>
                <a:gd name="adj" fmla="val 24020"/>
              </a:avLst>
            </a:prstGeom>
            <a:solidFill>
              <a:schemeClr val="bg1">
                <a:lumMod val="95000"/>
                <a:alpha val="54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solidFill>
                  <a:schemeClr val="tx1"/>
                </a:solidFill>
              </a:endParaRPr>
            </a:p>
          </p:txBody>
        </p:sp>
        <p:sp>
          <p:nvSpPr>
            <p:cNvPr id="33" name="Oval 32"/>
            <p:cNvSpPr/>
            <p:nvPr userDrawn="1"/>
          </p:nvSpPr>
          <p:spPr>
            <a:xfrm rot="10604502">
              <a:off x="11516462" y="3055947"/>
              <a:ext cx="312832" cy="312832"/>
            </a:xfrm>
            <a:prstGeom prst="ellipse">
              <a:avLst/>
            </a:prstGeom>
            <a:solidFill>
              <a:schemeClr val="bg1">
                <a:lumMod val="95000"/>
                <a:alpha val="47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p>
          </p:txBody>
        </p:sp>
        <p:sp>
          <p:nvSpPr>
            <p:cNvPr id="34" name="Oval 33"/>
            <p:cNvSpPr/>
            <p:nvPr userDrawn="1"/>
          </p:nvSpPr>
          <p:spPr>
            <a:xfrm rot="10604502">
              <a:off x="8086333" y="6082900"/>
              <a:ext cx="603202" cy="603202"/>
            </a:xfrm>
            <a:prstGeom prst="ellipse">
              <a:avLst/>
            </a:prstGeom>
            <a:solidFill>
              <a:schemeClr val="bg1">
                <a:lumMod val="95000"/>
                <a:alpha val="47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p>
          </p:txBody>
        </p:sp>
        <p:sp>
          <p:nvSpPr>
            <p:cNvPr id="35" name="Oval 34"/>
            <p:cNvSpPr/>
            <p:nvPr userDrawn="1"/>
          </p:nvSpPr>
          <p:spPr>
            <a:xfrm rot="10604502">
              <a:off x="4659440" y="5686338"/>
              <a:ext cx="312832" cy="312832"/>
            </a:xfrm>
            <a:prstGeom prst="ellipse">
              <a:avLst/>
            </a:prstGeom>
            <a:solidFill>
              <a:schemeClr val="bg1">
                <a:lumMod val="95000"/>
                <a:alpha val="47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p>
          </p:txBody>
        </p:sp>
      </p:grpSp>
      <p:grpSp>
        <p:nvGrpSpPr>
          <p:cNvPr id="42" name="Group 41"/>
          <p:cNvGrpSpPr/>
          <p:nvPr userDrawn="1"/>
        </p:nvGrpSpPr>
        <p:grpSpPr>
          <a:xfrm>
            <a:off x="276313" y="6502736"/>
            <a:ext cx="731511" cy="276999"/>
            <a:chOff x="404977" y="6383122"/>
            <a:chExt cx="731513" cy="276999"/>
          </a:xfrm>
        </p:grpSpPr>
        <p:sp>
          <p:nvSpPr>
            <p:cNvPr id="43" name="TextBox 42"/>
            <p:cNvSpPr txBox="1"/>
            <p:nvPr/>
          </p:nvSpPr>
          <p:spPr>
            <a:xfrm>
              <a:off x="512343" y="6383122"/>
              <a:ext cx="624147" cy="276999"/>
            </a:xfrm>
            <a:prstGeom prst="rect">
              <a:avLst/>
            </a:prstGeom>
            <a:noFill/>
          </p:spPr>
          <p:txBody>
            <a:bodyPr wrap="none" rtlCol="0">
              <a:spAutoFit/>
            </a:bodyPr>
            <a:lstStyle/>
            <a:p>
              <a:r>
                <a:rPr lang="id-ID" sz="1200" dirty="0">
                  <a:solidFill>
                    <a:schemeClr val="bg1">
                      <a:lumMod val="50000"/>
                    </a:schemeClr>
                  </a:solidFill>
                  <a:latin typeface="Raleway" panose="020B0003030101060003" pitchFamily="34" charset="0"/>
                </a:rPr>
                <a:t>MOST</a:t>
              </a:r>
            </a:p>
          </p:txBody>
        </p:sp>
        <p:grpSp>
          <p:nvGrpSpPr>
            <p:cNvPr id="44" name="Group 43"/>
            <p:cNvGrpSpPr/>
            <p:nvPr/>
          </p:nvGrpSpPr>
          <p:grpSpPr>
            <a:xfrm>
              <a:off x="404977" y="6417778"/>
              <a:ext cx="181253" cy="189215"/>
              <a:chOff x="4573232" y="2256703"/>
              <a:chExt cx="838558" cy="875393"/>
            </a:xfrm>
          </p:grpSpPr>
          <p:sp>
            <p:nvSpPr>
              <p:cNvPr id="45" name="Oval 44"/>
              <p:cNvSpPr/>
              <p:nvPr/>
            </p:nvSpPr>
            <p:spPr>
              <a:xfrm>
                <a:off x="4573232" y="2542000"/>
                <a:ext cx="590096" cy="590096"/>
              </a:xfrm>
              <a:prstGeom prst="ellipse">
                <a:avLst/>
              </a:prstGeom>
              <a:solidFill>
                <a:srgbClr val="FF6D6D">
                  <a:alpha val="7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500"/>
              </a:p>
            </p:txBody>
          </p:sp>
          <p:sp>
            <p:nvSpPr>
              <p:cNvPr id="46" name="Oval 45"/>
              <p:cNvSpPr/>
              <p:nvPr/>
            </p:nvSpPr>
            <p:spPr>
              <a:xfrm>
                <a:off x="4821694" y="2542000"/>
                <a:ext cx="590096" cy="590096"/>
              </a:xfrm>
              <a:prstGeom prst="ellipse">
                <a:avLst/>
              </a:prstGeom>
              <a:solidFill>
                <a:srgbClr val="FF6D6D">
                  <a:alpha val="7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500"/>
              </a:p>
            </p:txBody>
          </p:sp>
          <p:sp>
            <p:nvSpPr>
              <p:cNvPr id="47" name="Oval 46"/>
              <p:cNvSpPr/>
              <p:nvPr/>
            </p:nvSpPr>
            <p:spPr>
              <a:xfrm>
                <a:off x="4697463" y="2256703"/>
                <a:ext cx="590096" cy="590096"/>
              </a:xfrm>
              <a:prstGeom prst="ellipse">
                <a:avLst/>
              </a:prstGeom>
              <a:solidFill>
                <a:srgbClr val="FF4343">
                  <a:alpha val="7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500"/>
              </a:p>
            </p:txBody>
          </p:sp>
        </p:grpSp>
      </p:grpSp>
      <p:grpSp>
        <p:nvGrpSpPr>
          <p:cNvPr id="55" name="Group 54"/>
          <p:cNvGrpSpPr/>
          <p:nvPr userDrawn="1"/>
        </p:nvGrpSpPr>
        <p:grpSpPr>
          <a:xfrm>
            <a:off x="11807070" y="6559227"/>
            <a:ext cx="214313" cy="220663"/>
            <a:chOff x="7015550" y="2614882"/>
            <a:chExt cx="214313" cy="220663"/>
          </a:xfrm>
          <a:solidFill>
            <a:srgbClr val="FF6D6D"/>
          </a:solidFill>
        </p:grpSpPr>
        <p:sp>
          <p:nvSpPr>
            <p:cNvPr id="49" name="Freeform 5">
              <a:hlinkClick r:id="" action="ppaction://hlinkshowjump?jump=nextslide"/>
            </p:cNvPr>
            <p:cNvSpPr>
              <a:spLocks noEditPoints="1"/>
            </p:cNvSpPr>
            <p:nvPr userDrawn="1"/>
          </p:nvSpPr>
          <p:spPr bwMode="auto">
            <a:xfrm>
              <a:off x="7015550" y="2614882"/>
              <a:ext cx="214313" cy="220663"/>
            </a:xfrm>
            <a:custGeom>
              <a:avLst/>
              <a:gdLst>
                <a:gd name="T0" fmla="*/ 28 w 56"/>
                <a:gd name="T1" fmla="*/ 4 h 56"/>
                <a:gd name="T2" fmla="*/ 52 w 56"/>
                <a:gd name="T3" fmla="*/ 28 h 56"/>
                <a:gd name="T4" fmla="*/ 28 w 56"/>
                <a:gd name="T5" fmla="*/ 52 h 56"/>
                <a:gd name="T6" fmla="*/ 4 w 56"/>
                <a:gd name="T7" fmla="*/ 28 h 56"/>
                <a:gd name="T8" fmla="*/ 28 w 56"/>
                <a:gd name="T9" fmla="*/ 4 h 56"/>
                <a:gd name="T10" fmla="*/ 28 w 56"/>
                <a:gd name="T11" fmla="*/ 0 h 56"/>
                <a:gd name="T12" fmla="*/ 0 w 56"/>
                <a:gd name="T13" fmla="*/ 28 h 56"/>
                <a:gd name="T14" fmla="*/ 28 w 56"/>
                <a:gd name="T15" fmla="*/ 56 h 56"/>
                <a:gd name="T16" fmla="*/ 56 w 56"/>
                <a:gd name="T17" fmla="*/ 28 h 56"/>
                <a:gd name="T18" fmla="*/ 28 w 56"/>
                <a:gd name="T19"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56">
                  <a:moveTo>
                    <a:pt x="28" y="4"/>
                  </a:moveTo>
                  <a:cubicBezTo>
                    <a:pt x="41" y="4"/>
                    <a:pt x="52" y="15"/>
                    <a:pt x="52" y="28"/>
                  </a:cubicBezTo>
                  <a:cubicBezTo>
                    <a:pt x="52" y="41"/>
                    <a:pt x="41" y="52"/>
                    <a:pt x="28" y="52"/>
                  </a:cubicBezTo>
                  <a:cubicBezTo>
                    <a:pt x="15" y="52"/>
                    <a:pt x="4" y="41"/>
                    <a:pt x="4" y="28"/>
                  </a:cubicBezTo>
                  <a:cubicBezTo>
                    <a:pt x="4" y="15"/>
                    <a:pt x="15" y="4"/>
                    <a:pt x="28" y="4"/>
                  </a:cubicBezTo>
                  <a:moveTo>
                    <a:pt x="28" y="0"/>
                  </a:moveTo>
                  <a:cubicBezTo>
                    <a:pt x="13" y="0"/>
                    <a:pt x="0" y="13"/>
                    <a:pt x="0" y="28"/>
                  </a:cubicBezTo>
                  <a:cubicBezTo>
                    <a:pt x="0" y="43"/>
                    <a:pt x="13" y="56"/>
                    <a:pt x="28" y="56"/>
                  </a:cubicBezTo>
                  <a:cubicBezTo>
                    <a:pt x="43" y="56"/>
                    <a:pt x="56" y="43"/>
                    <a:pt x="56" y="28"/>
                  </a:cubicBezTo>
                  <a:cubicBezTo>
                    <a:pt x="56" y="13"/>
                    <a:pt x="43" y="0"/>
                    <a:pt x="2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sz="1800"/>
            </a:p>
          </p:txBody>
        </p:sp>
        <p:sp>
          <p:nvSpPr>
            <p:cNvPr id="50" name="Freeform 6">
              <a:hlinkClick r:id="" action="ppaction://hlinkshowjump?jump=nextslide"/>
            </p:cNvPr>
            <p:cNvSpPr>
              <a:spLocks/>
            </p:cNvSpPr>
            <p:nvPr userDrawn="1"/>
          </p:nvSpPr>
          <p:spPr bwMode="auto">
            <a:xfrm>
              <a:off x="7091750" y="2657745"/>
              <a:ext cx="76200" cy="131763"/>
            </a:xfrm>
            <a:custGeom>
              <a:avLst/>
              <a:gdLst>
                <a:gd name="T0" fmla="*/ 0 w 48"/>
                <a:gd name="T1" fmla="*/ 70 h 83"/>
                <a:gd name="T2" fmla="*/ 34 w 48"/>
                <a:gd name="T3" fmla="*/ 40 h 83"/>
                <a:gd name="T4" fmla="*/ 0 w 48"/>
                <a:gd name="T5" fmla="*/ 13 h 83"/>
                <a:gd name="T6" fmla="*/ 0 w 48"/>
                <a:gd name="T7" fmla="*/ 0 h 83"/>
                <a:gd name="T8" fmla="*/ 48 w 48"/>
                <a:gd name="T9" fmla="*/ 40 h 83"/>
                <a:gd name="T10" fmla="*/ 0 w 48"/>
                <a:gd name="T11" fmla="*/ 83 h 83"/>
                <a:gd name="T12" fmla="*/ 0 w 48"/>
                <a:gd name="T13" fmla="*/ 70 h 83"/>
              </a:gdLst>
              <a:ahLst/>
              <a:cxnLst>
                <a:cxn ang="0">
                  <a:pos x="T0" y="T1"/>
                </a:cxn>
                <a:cxn ang="0">
                  <a:pos x="T2" y="T3"/>
                </a:cxn>
                <a:cxn ang="0">
                  <a:pos x="T4" y="T5"/>
                </a:cxn>
                <a:cxn ang="0">
                  <a:pos x="T6" y="T7"/>
                </a:cxn>
                <a:cxn ang="0">
                  <a:pos x="T8" y="T9"/>
                </a:cxn>
                <a:cxn ang="0">
                  <a:pos x="T10" y="T11"/>
                </a:cxn>
                <a:cxn ang="0">
                  <a:pos x="T12" y="T13"/>
                </a:cxn>
              </a:cxnLst>
              <a:rect l="0" t="0" r="r" b="b"/>
              <a:pathLst>
                <a:path w="48" h="83">
                  <a:moveTo>
                    <a:pt x="0" y="70"/>
                  </a:moveTo>
                  <a:lnTo>
                    <a:pt x="34" y="40"/>
                  </a:lnTo>
                  <a:lnTo>
                    <a:pt x="0" y="13"/>
                  </a:lnTo>
                  <a:lnTo>
                    <a:pt x="0" y="0"/>
                  </a:lnTo>
                  <a:lnTo>
                    <a:pt x="48" y="40"/>
                  </a:lnTo>
                  <a:lnTo>
                    <a:pt x="0" y="83"/>
                  </a:lnTo>
                  <a:lnTo>
                    <a:pt x="0"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sz="1800"/>
            </a:p>
          </p:txBody>
        </p:sp>
      </p:grpSp>
      <p:grpSp>
        <p:nvGrpSpPr>
          <p:cNvPr id="56" name="Group 55"/>
          <p:cNvGrpSpPr/>
          <p:nvPr userDrawn="1"/>
        </p:nvGrpSpPr>
        <p:grpSpPr>
          <a:xfrm>
            <a:off x="11370388" y="6559227"/>
            <a:ext cx="214313" cy="220663"/>
            <a:chOff x="7395183" y="3832633"/>
            <a:chExt cx="214313" cy="220663"/>
          </a:xfrm>
          <a:solidFill>
            <a:srgbClr val="FF6D6D"/>
          </a:solidFill>
        </p:grpSpPr>
        <p:sp>
          <p:nvSpPr>
            <p:cNvPr id="51" name="Freeform 7">
              <a:hlinkClick r:id="" action="ppaction://hlinkshowjump?jump=previousslide"/>
            </p:cNvPr>
            <p:cNvSpPr>
              <a:spLocks noEditPoints="1"/>
            </p:cNvSpPr>
            <p:nvPr userDrawn="1"/>
          </p:nvSpPr>
          <p:spPr bwMode="auto">
            <a:xfrm>
              <a:off x="7395183" y="3832633"/>
              <a:ext cx="214313" cy="220663"/>
            </a:xfrm>
            <a:custGeom>
              <a:avLst/>
              <a:gdLst>
                <a:gd name="T0" fmla="*/ 28 w 56"/>
                <a:gd name="T1" fmla="*/ 4 h 56"/>
                <a:gd name="T2" fmla="*/ 52 w 56"/>
                <a:gd name="T3" fmla="*/ 28 h 56"/>
                <a:gd name="T4" fmla="*/ 28 w 56"/>
                <a:gd name="T5" fmla="*/ 52 h 56"/>
                <a:gd name="T6" fmla="*/ 4 w 56"/>
                <a:gd name="T7" fmla="*/ 28 h 56"/>
                <a:gd name="T8" fmla="*/ 28 w 56"/>
                <a:gd name="T9" fmla="*/ 4 h 56"/>
                <a:gd name="T10" fmla="*/ 28 w 56"/>
                <a:gd name="T11" fmla="*/ 0 h 56"/>
                <a:gd name="T12" fmla="*/ 0 w 56"/>
                <a:gd name="T13" fmla="*/ 28 h 56"/>
                <a:gd name="T14" fmla="*/ 28 w 56"/>
                <a:gd name="T15" fmla="*/ 56 h 56"/>
                <a:gd name="T16" fmla="*/ 56 w 56"/>
                <a:gd name="T17" fmla="*/ 28 h 56"/>
                <a:gd name="T18" fmla="*/ 28 w 56"/>
                <a:gd name="T19"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56">
                  <a:moveTo>
                    <a:pt x="28" y="4"/>
                  </a:moveTo>
                  <a:cubicBezTo>
                    <a:pt x="41" y="4"/>
                    <a:pt x="52" y="15"/>
                    <a:pt x="52" y="28"/>
                  </a:cubicBezTo>
                  <a:cubicBezTo>
                    <a:pt x="52" y="41"/>
                    <a:pt x="41" y="52"/>
                    <a:pt x="28" y="52"/>
                  </a:cubicBezTo>
                  <a:cubicBezTo>
                    <a:pt x="15" y="52"/>
                    <a:pt x="4" y="41"/>
                    <a:pt x="4" y="28"/>
                  </a:cubicBezTo>
                  <a:cubicBezTo>
                    <a:pt x="4" y="15"/>
                    <a:pt x="15" y="4"/>
                    <a:pt x="28" y="4"/>
                  </a:cubicBezTo>
                  <a:moveTo>
                    <a:pt x="28" y="0"/>
                  </a:moveTo>
                  <a:cubicBezTo>
                    <a:pt x="13" y="0"/>
                    <a:pt x="0" y="13"/>
                    <a:pt x="0" y="28"/>
                  </a:cubicBezTo>
                  <a:cubicBezTo>
                    <a:pt x="0" y="43"/>
                    <a:pt x="13" y="56"/>
                    <a:pt x="28" y="56"/>
                  </a:cubicBezTo>
                  <a:cubicBezTo>
                    <a:pt x="43" y="56"/>
                    <a:pt x="56" y="43"/>
                    <a:pt x="56" y="28"/>
                  </a:cubicBezTo>
                  <a:cubicBezTo>
                    <a:pt x="56" y="13"/>
                    <a:pt x="43" y="0"/>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id-ID" sz="1800"/>
            </a:p>
          </p:txBody>
        </p:sp>
        <p:sp>
          <p:nvSpPr>
            <p:cNvPr id="52" name="Freeform 8">
              <a:hlinkClick r:id="" action="ppaction://hlinkshowjump?jump=previousslide"/>
            </p:cNvPr>
            <p:cNvSpPr>
              <a:spLocks/>
            </p:cNvSpPr>
            <p:nvPr userDrawn="1"/>
          </p:nvSpPr>
          <p:spPr bwMode="auto">
            <a:xfrm>
              <a:off x="7457096" y="3880258"/>
              <a:ext cx="76200" cy="130175"/>
            </a:xfrm>
            <a:custGeom>
              <a:avLst/>
              <a:gdLst>
                <a:gd name="T0" fmla="*/ 48 w 48"/>
                <a:gd name="T1" fmla="*/ 12 h 82"/>
                <a:gd name="T2" fmla="*/ 14 w 48"/>
                <a:gd name="T3" fmla="*/ 42 h 82"/>
                <a:gd name="T4" fmla="*/ 48 w 48"/>
                <a:gd name="T5" fmla="*/ 70 h 82"/>
                <a:gd name="T6" fmla="*/ 48 w 48"/>
                <a:gd name="T7" fmla="*/ 82 h 82"/>
                <a:gd name="T8" fmla="*/ 0 w 48"/>
                <a:gd name="T9" fmla="*/ 42 h 82"/>
                <a:gd name="T10" fmla="*/ 48 w 48"/>
                <a:gd name="T11" fmla="*/ 0 h 82"/>
                <a:gd name="T12" fmla="*/ 48 w 48"/>
                <a:gd name="T13" fmla="*/ 12 h 82"/>
              </a:gdLst>
              <a:ahLst/>
              <a:cxnLst>
                <a:cxn ang="0">
                  <a:pos x="T0" y="T1"/>
                </a:cxn>
                <a:cxn ang="0">
                  <a:pos x="T2" y="T3"/>
                </a:cxn>
                <a:cxn ang="0">
                  <a:pos x="T4" y="T5"/>
                </a:cxn>
                <a:cxn ang="0">
                  <a:pos x="T6" y="T7"/>
                </a:cxn>
                <a:cxn ang="0">
                  <a:pos x="T8" y="T9"/>
                </a:cxn>
                <a:cxn ang="0">
                  <a:pos x="T10" y="T11"/>
                </a:cxn>
                <a:cxn ang="0">
                  <a:pos x="T12" y="T13"/>
                </a:cxn>
              </a:cxnLst>
              <a:rect l="0" t="0" r="r" b="b"/>
              <a:pathLst>
                <a:path w="48" h="82">
                  <a:moveTo>
                    <a:pt x="48" y="12"/>
                  </a:moveTo>
                  <a:lnTo>
                    <a:pt x="14" y="42"/>
                  </a:lnTo>
                  <a:lnTo>
                    <a:pt x="48" y="70"/>
                  </a:lnTo>
                  <a:lnTo>
                    <a:pt x="48" y="82"/>
                  </a:lnTo>
                  <a:lnTo>
                    <a:pt x="0" y="42"/>
                  </a:lnTo>
                  <a:lnTo>
                    <a:pt x="48" y="0"/>
                  </a:lnTo>
                  <a:lnTo>
                    <a:pt x="48" y="12"/>
                  </a:lnTo>
                  <a:close/>
                </a:path>
              </a:pathLst>
            </a:custGeom>
            <a:grpFill/>
            <a:ln>
              <a:noFill/>
            </a:ln>
          </p:spPr>
          <p:txBody>
            <a:bodyPr vert="horz" wrap="square" lIns="91440" tIns="45720" rIns="91440" bIns="45720" numCol="1" anchor="t" anchorCtr="0" compatLnSpc="1">
              <a:prstTxWarp prst="textNoShape">
                <a:avLst/>
              </a:prstTxWarp>
            </a:bodyPr>
            <a:lstStyle/>
            <a:p>
              <a:endParaRPr lang="id-ID" sz="1800"/>
            </a:p>
          </p:txBody>
        </p:sp>
      </p:grpSp>
      <p:grpSp>
        <p:nvGrpSpPr>
          <p:cNvPr id="36" name="Group 35"/>
          <p:cNvGrpSpPr/>
          <p:nvPr userDrawn="1"/>
        </p:nvGrpSpPr>
        <p:grpSpPr>
          <a:xfrm rot="16200000">
            <a:off x="504088" y="768356"/>
            <a:ext cx="383327" cy="67506"/>
            <a:chOff x="2013527" y="1616364"/>
            <a:chExt cx="576928" cy="101600"/>
          </a:xfrm>
        </p:grpSpPr>
        <p:sp>
          <p:nvSpPr>
            <p:cNvPr id="6" name="Oval 5"/>
            <p:cNvSpPr/>
            <p:nvPr userDrawn="1"/>
          </p:nvSpPr>
          <p:spPr>
            <a:xfrm>
              <a:off x="2013527" y="1616364"/>
              <a:ext cx="101600" cy="101600"/>
            </a:xfrm>
            <a:prstGeom prst="ellipse">
              <a:avLst/>
            </a:prstGeom>
            <a:solidFill>
              <a:srgbClr val="FF4343">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53" name="Oval 52"/>
            <p:cNvSpPr/>
            <p:nvPr userDrawn="1"/>
          </p:nvSpPr>
          <p:spPr>
            <a:xfrm>
              <a:off x="2132359" y="1616364"/>
              <a:ext cx="101600" cy="101600"/>
            </a:xfrm>
            <a:prstGeom prst="ellipse">
              <a:avLst/>
            </a:prstGeom>
            <a:solidFill>
              <a:srgbClr val="FF4343">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61" name="Oval 60"/>
            <p:cNvSpPr/>
            <p:nvPr userDrawn="1"/>
          </p:nvSpPr>
          <p:spPr>
            <a:xfrm>
              <a:off x="2251191" y="1616364"/>
              <a:ext cx="101600" cy="101600"/>
            </a:xfrm>
            <a:prstGeom prst="ellipse">
              <a:avLst/>
            </a:prstGeom>
            <a:solidFill>
              <a:srgbClr val="FF4343">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62" name="Oval 61"/>
            <p:cNvSpPr/>
            <p:nvPr userDrawn="1"/>
          </p:nvSpPr>
          <p:spPr>
            <a:xfrm>
              <a:off x="2370023" y="1616364"/>
              <a:ext cx="101600" cy="101600"/>
            </a:xfrm>
            <a:prstGeom prst="ellipse">
              <a:avLst/>
            </a:prstGeom>
            <a:solidFill>
              <a:srgbClr val="FF4343">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63" name="Oval 62"/>
            <p:cNvSpPr/>
            <p:nvPr userDrawn="1"/>
          </p:nvSpPr>
          <p:spPr>
            <a:xfrm>
              <a:off x="2488855" y="1616364"/>
              <a:ext cx="101600" cy="101600"/>
            </a:xfrm>
            <a:prstGeom prst="ellipse">
              <a:avLst/>
            </a:prstGeom>
            <a:solidFill>
              <a:srgbClr val="FF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sp>
        <p:nvSpPr>
          <p:cNvPr id="54" name="Oval 53"/>
          <p:cNvSpPr/>
          <p:nvPr userDrawn="1"/>
        </p:nvSpPr>
        <p:spPr>
          <a:xfrm>
            <a:off x="11672882" y="-148007"/>
            <a:ext cx="655570" cy="655569"/>
          </a:xfrm>
          <a:prstGeom prst="ellipse">
            <a:avLst/>
          </a:prstGeom>
          <a:solidFill>
            <a:srgbClr val="FF6D6D"/>
          </a:solidFill>
          <a:ln w="698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fld id="{44B5E3D8-B559-49FC-84E7-900B409E63B2}" type="slidenum">
              <a:rPr lang="id-ID" sz="1400" b="1" smtClean="0">
                <a:solidFill>
                  <a:schemeClr val="bg1"/>
                </a:solidFill>
              </a:rPr>
              <a:pPr algn="ctr"/>
              <a:t>‹#›</a:t>
            </a:fld>
            <a:endParaRPr lang="id-ID" sz="1600" b="1" dirty="0">
              <a:solidFill>
                <a:schemeClr val="bg1"/>
              </a:solidFill>
            </a:endParaRPr>
          </a:p>
        </p:txBody>
      </p:sp>
    </p:spTree>
    <p:extLst>
      <p:ext uri="{BB962C8B-B14F-4D97-AF65-F5344CB8AC3E}">
        <p14:creationId xmlns:p14="http://schemas.microsoft.com/office/powerpoint/2010/main" val="2208669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wipe(down)">
                                      <p:cBhvr>
                                        <p:cTn id="7" dur="500"/>
                                        <p:tgtEl>
                                          <p:spTgt spid="36"/>
                                        </p:tgtEl>
                                      </p:cBhvr>
                                    </p:animEffect>
                                  </p:childTnLst>
                                </p:cTn>
                              </p:par>
                              <p:par>
                                <p:cTn id="8" presetID="10" presetClass="entr" presetSubtype="0" fill="hold" nodeType="withEffect">
                                  <p:stCondLst>
                                    <p:cond delay="0"/>
                                  </p:stCondLst>
                                  <p:childTnLst>
                                    <p:set>
                                      <p:cBhvr>
                                        <p:cTn id="9" dur="1" fill="hold">
                                          <p:stCondLst>
                                            <p:cond delay="0"/>
                                          </p:stCondLst>
                                        </p:cTn>
                                        <p:tgtEl>
                                          <p:spTgt spid="56"/>
                                        </p:tgtEl>
                                        <p:attrNameLst>
                                          <p:attrName>style.visibility</p:attrName>
                                        </p:attrNameLst>
                                      </p:cBhvr>
                                      <p:to>
                                        <p:strVal val="visible"/>
                                      </p:to>
                                    </p:set>
                                    <p:animEffect transition="in" filter="fade">
                                      <p:cBhvr>
                                        <p:cTn id="10" dur="500"/>
                                        <p:tgtEl>
                                          <p:spTgt spid="56"/>
                                        </p:tgtEl>
                                      </p:cBhvr>
                                    </p:animEffect>
                                  </p:childTnLst>
                                </p:cTn>
                              </p:par>
                              <p:par>
                                <p:cTn id="11" presetID="10" presetClass="entr" presetSubtype="0" fill="hold" nodeType="withEffect">
                                  <p:stCondLst>
                                    <p:cond delay="0"/>
                                  </p:stCondLst>
                                  <p:childTnLst>
                                    <p:set>
                                      <p:cBhvr>
                                        <p:cTn id="12" dur="1" fill="hold">
                                          <p:stCondLst>
                                            <p:cond delay="0"/>
                                          </p:stCondLst>
                                        </p:cTn>
                                        <p:tgtEl>
                                          <p:spTgt spid="55"/>
                                        </p:tgtEl>
                                        <p:attrNameLst>
                                          <p:attrName>style.visibility</p:attrName>
                                        </p:attrNameLst>
                                      </p:cBhvr>
                                      <p:to>
                                        <p:strVal val="visible"/>
                                      </p:to>
                                    </p:set>
                                    <p:animEffect transition="in" filter="fade">
                                      <p:cBhvr>
                                        <p:cTn id="13"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Blank-2">
    <p:spTree>
      <p:nvGrpSpPr>
        <p:cNvPr id="1" name=""/>
        <p:cNvGrpSpPr/>
        <p:nvPr/>
      </p:nvGrpSpPr>
      <p:grpSpPr>
        <a:xfrm>
          <a:off x="0" y="0"/>
          <a:ext cx="0" cy="0"/>
          <a:chOff x="0" y="0"/>
          <a:chExt cx="0" cy="0"/>
        </a:xfrm>
      </p:grpSpPr>
      <p:grpSp>
        <p:nvGrpSpPr>
          <p:cNvPr id="7" name="Group 6"/>
          <p:cNvGrpSpPr/>
          <p:nvPr userDrawn="1"/>
        </p:nvGrpSpPr>
        <p:grpSpPr>
          <a:xfrm>
            <a:off x="3943633" y="1565211"/>
            <a:ext cx="8733041" cy="6614959"/>
            <a:chOff x="3943629" y="1765230"/>
            <a:chExt cx="8733041" cy="6614959"/>
          </a:xfrm>
        </p:grpSpPr>
        <p:sp>
          <p:nvSpPr>
            <p:cNvPr id="8" name="Donut 7"/>
            <p:cNvSpPr/>
            <p:nvPr userDrawn="1"/>
          </p:nvSpPr>
          <p:spPr>
            <a:xfrm rot="6104502">
              <a:off x="10513894" y="4182360"/>
              <a:ext cx="1327177" cy="1327177"/>
            </a:xfrm>
            <a:prstGeom prst="donut">
              <a:avLst>
                <a:gd name="adj" fmla="val 15926"/>
              </a:avLst>
            </a:prstGeom>
            <a:solidFill>
              <a:schemeClr val="bg1">
                <a:lumMod val="95000"/>
                <a:alpha val="75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solidFill>
                  <a:schemeClr val="tx1"/>
                </a:solidFill>
              </a:endParaRPr>
            </a:p>
          </p:txBody>
        </p:sp>
        <p:sp>
          <p:nvSpPr>
            <p:cNvPr id="9" name="Donut 8"/>
            <p:cNvSpPr/>
            <p:nvPr userDrawn="1"/>
          </p:nvSpPr>
          <p:spPr>
            <a:xfrm rot="6104502">
              <a:off x="11635129" y="3232034"/>
              <a:ext cx="1041541" cy="1041541"/>
            </a:xfrm>
            <a:prstGeom prst="donut">
              <a:avLst>
                <a:gd name="adj" fmla="val 15926"/>
              </a:avLst>
            </a:prstGeom>
            <a:solidFill>
              <a:schemeClr val="bg1">
                <a:lumMod val="95000"/>
                <a:alpha val="31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solidFill>
                  <a:schemeClr val="tx1"/>
                </a:solidFill>
              </a:endParaRPr>
            </a:p>
          </p:txBody>
        </p:sp>
        <p:sp>
          <p:nvSpPr>
            <p:cNvPr id="10" name="Donut 9"/>
            <p:cNvSpPr/>
            <p:nvPr userDrawn="1"/>
          </p:nvSpPr>
          <p:spPr>
            <a:xfrm rot="6104502">
              <a:off x="4885213" y="5754088"/>
              <a:ext cx="2626101" cy="2626101"/>
            </a:xfrm>
            <a:prstGeom prst="donut">
              <a:avLst>
                <a:gd name="adj" fmla="val 15926"/>
              </a:avLst>
            </a:prstGeom>
            <a:solidFill>
              <a:schemeClr val="bg1">
                <a:lumMod val="95000"/>
                <a:alpha val="13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solidFill>
                  <a:schemeClr val="tx1"/>
                </a:solidFill>
              </a:endParaRPr>
            </a:p>
          </p:txBody>
        </p:sp>
        <p:sp>
          <p:nvSpPr>
            <p:cNvPr id="11" name="Donut 10"/>
            <p:cNvSpPr/>
            <p:nvPr userDrawn="1"/>
          </p:nvSpPr>
          <p:spPr>
            <a:xfrm rot="6104502">
              <a:off x="9890317" y="6328310"/>
              <a:ext cx="1074806" cy="1074806"/>
            </a:xfrm>
            <a:prstGeom prst="donut">
              <a:avLst>
                <a:gd name="adj" fmla="val 11712"/>
              </a:avLst>
            </a:prstGeom>
            <a:solidFill>
              <a:schemeClr val="bg1">
                <a:lumMod val="95000"/>
                <a:alpha val="54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solidFill>
                  <a:schemeClr val="tx1"/>
                </a:solidFill>
              </a:endParaRPr>
            </a:p>
          </p:txBody>
        </p:sp>
        <p:sp>
          <p:nvSpPr>
            <p:cNvPr id="12" name="Donut 11"/>
            <p:cNvSpPr/>
            <p:nvPr userDrawn="1"/>
          </p:nvSpPr>
          <p:spPr>
            <a:xfrm rot="6104502">
              <a:off x="11280398" y="2773446"/>
              <a:ext cx="835345" cy="835345"/>
            </a:xfrm>
            <a:prstGeom prst="donut">
              <a:avLst>
                <a:gd name="adj" fmla="val 11712"/>
              </a:avLst>
            </a:prstGeom>
            <a:solidFill>
              <a:schemeClr val="bg1">
                <a:lumMod val="95000"/>
                <a:alpha val="54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solidFill>
                  <a:schemeClr val="tx1"/>
                </a:solidFill>
              </a:endParaRPr>
            </a:p>
          </p:txBody>
        </p:sp>
        <p:sp>
          <p:nvSpPr>
            <p:cNvPr id="13" name="Oval 12"/>
            <p:cNvSpPr/>
            <p:nvPr userDrawn="1"/>
          </p:nvSpPr>
          <p:spPr>
            <a:xfrm rot="6104502">
              <a:off x="11255956" y="4096902"/>
              <a:ext cx="603202" cy="603202"/>
            </a:xfrm>
            <a:prstGeom prst="ellipse">
              <a:avLst/>
            </a:prstGeom>
            <a:solidFill>
              <a:schemeClr val="bg1">
                <a:lumMod val="95000"/>
                <a:alpha val="47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p>
          </p:txBody>
        </p:sp>
        <p:sp>
          <p:nvSpPr>
            <p:cNvPr id="14" name="Oval 13"/>
            <p:cNvSpPr/>
            <p:nvPr userDrawn="1"/>
          </p:nvSpPr>
          <p:spPr>
            <a:xfrm rot="6104502">
              <a:off x="10988857" y="3411415"/>
              <a:ext cx="312832" cy="312832"/>
            </a:xfrm>
            <a:prstGeom prst="ellipse">
              <a:avLst/>
            </a:prstGeom>
            <a:solidFill>
              <a:schemeClr val="bg1">
                <a:lumMod val="95000"/>
                <a:alpha val="47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p>
          </p:txBody>
        </p:sp>
        <p:sp>
          <p:nvSpPr>
            <p:cNvPr id="15" name="Donut 14"/>
            <p:cNvSpPr/>
            <p:nvPr userDrawn="1"/>
          </p:nvSpPr>
          <p:spPr>
            <a:xfrm rot="20504502">
              <a:off x="8157576" y="4967821"/>
              <a:ext cx="1778283" cy="1778283"/>
            </a:xfrm>
            <a:prstGeom prst="donut">
              <a:avLst>
                <a:gd name="adj" fmla="val 15926"/>
              </a:avLst>
            </a:prstGeom>
            <a:solidFill>
              <a:schemeClr val="bg1">
                <a:lumMod val="95000"/>
                <a:alpha val="42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solidFill>
                  <a:schemeClr val="tx1"/>
                </a:solidFill>
              </a:endParaRPr>
            </a:p>
          </p:txBody>
        </p:sp>
        <p:sp>
          <p:nvSpPr>
            <p:cNvPr id="16" name="Donut 15"/>
            <p:cNvSpPr/>
            <p:nvPr userDrawn="1"/>
          </p:nvSpPr>
          <p:spPr>
            <a:xfrm rot="20504502">
              <a:off x="5967631" y="5517505"/>
              <a:ext cx="1327177" cy="1327177"/>
            </a:xfrm>
            <a:prstGeom prst="donut">
              <a:avLst>
                <a:gd name="adj" fmla="val 15926"/>
              </a:avLst>
            </a:prstGeom>
            <a:solidFill>
              <a:schemeClr val="bg1">
                <a:lumMod val="95000"/>
                <a:alpha val="75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solidFill>
                  <a:schemeClr val="tx1"/>
                </a:solidFill>
              </a:endParaRPr>
            </a:p>
          </p:txBody>
        </p:sp>
        <p:sp>
          <p:nvSpPr>
            <p:cNvPr id="17" name="Oval 16"/>
            <p:cNvSpPr/>
            <p:nvPr userDrawn="1"/>
          </p:nvSpPr>
          <p:spPr>
            <a:xfrm rot="20504502">
              <a:off x="7106071" y="6040256"/>
              <a:ext cx="688490" cy="688490"/>
            </a:xfrm>
            <a:prstGeom prst="ellipse">
              <a:avLst/>
            </a:prstGeom>
            <a:solidFill>
              <a:schemeClr val="bg1">
                <a:lumMod val="95000"/>
                <a:alpha val="39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p>
          </p:txBody>
        </p:sp>
        <p:sp>
          <p:nvSpPr>
            <p:cNvPr id="18" name="Oval 17"/>
            <p:cNvSpPr/>
            <p:nvPr userDrawn="1"/>
          </p:nvSpPr>
          <p:spPr>
            <a:xfrm rot="20504502">
              <a:off x="8828367" y="4697538"/>
              <a:ext cx="536090" cy="536090"/>
            </a:xfrm>
            <a:prstGeom prst="ellipse">
              <a:avLst/>
            </a:prstGeom>
            <a:solidFill>
              <a:schemeClr val="bg1">
                <a:lumMod val="95000"/>
                <a:alpha val="47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p>
          </p:txBody>
        </p:sp>
        <p:sp>
          <p:nvSpPr>
            <p:cNvPr id="19" name="Donut 18"/>
            <p:cNvSpPr/>
            <p:nvPr userDrawn="1"/>
          </p:nvSpPr>
          <p:spPr>
            <a:xfrm rot="20504502">
              <a:off x="7272388" y="5137491"/>
              <a:ext cx="2626101" cy="2626101"/>
            </a:xfrm>
            <a:prstGeom prst="donut">
              <a:avLst>
                <a:gd name="adj" fmla="val 15926"/>
              </a:avLst>
            </a:prstGeom>
            <a:solidFill>
              <a:schemeClr val="bg1">
                <a:lumMod val="95000"/>
                <a:alpha val="13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solidFill>
                  <a:schemeClr val="tx1"/>
                </a:solidFill>
              </a:endParaRPr>
            </a:p>
          </p:txBody>
        </p:sp>
        <p:sp>
          <p:nvSpPr>
            <p:cNvPr id="20" name="Donut 19"/>
            <p:cNvSpPr/>
            <p:nvPr userDrawn="1"/>
          </p:nvSpPr>
          <p:spPr>
            <a:xfrm rot="20504502">
              <a:off x="9359434" y="5596700"/>
              <a:ext cx="1074806" cy="1074806"/>
            </a:xfrm>
            <a:prstGeom prst="donut">
              <a:avLst>
                <a:gd name="adj" fmla="val 11712"/>
              </a:avLst>
            </a:prstGeom>
            <a:solidFill>
              <a:schemeClr val="bg1">
                <a:lumMod val="95000"/>
                <a:alpha val="54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solidFill>
                  <a:schemeClr val="tx1"/>
                </a:solidFill>
              </a:endParaRPr>
            </a:p>
          </p:txBody>
        </p:sp>
        <p:sp>
          <p:nvSpPr>
            <p:cNvPr id="21" name="Donut 20"/>
            <p:cNvSpPr/>
            <p:nvPr userDrawn="1"/>
          </p:nvSpPr>
          <p:spPr>
            <a:xfrm rot="20504502">
              <a:off x="9482547" y="4659556"/>
              <a:ext cx="835345" cy="835345"/>
            </a:xfrm>
            <a:prstGeom prst="donut">
              <a:avLst>
                <a:gd name="adj" fmla="val 11712"/>
              </a:avLst>
            </a:prstGeom>
            <a:solidFill>
              <a:schemeClr val="bg1">
                <a:lumMod val="95000"/>
                <a:alpha val="54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solidFill>
                  <a:schemeClr val="tx1"/>
                </a:solidFill>
              </a:endParaRPr>
            </a:p>
          </p:txBody>
        </p:sp>
        <p:sp>
          <p:nvSpPr>
            <p:cNvPr id="22" name="Donut 21"/>
            <p:cNvSpPr/>
            <p:nvPr userDrawn="1"/>
          </p:nvSpPr>
          <p:spPr>
            <a:xfrm rot="20504502">
              <a:off x="11146308" y="5868777"/>
              <a:ext cx="1074806" cy="1074806"/>
            </a:xfrm>
            <a:prstGeom prst="donut">
              <a:avLst>
                <a:gd name="adj" fmla="val 24020"/>
              </a:avLst>
            </a:prstGeom>
            <a:solidFill>
              <a:schemeClr val="bg1">
                <a:lumMod val="95000"/>
                <a:alpha val="54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solidFill>
                  <a:schemeClr val="tx1"/>
                </a:solidFill>
              </a:endParaRPr>
            </a:p>
          </p:txBody>
        </p:sp>
        <p:sp>
          <p:nvSpPr>
            <p:cNvPr id="23" name="Oval 22"/>
            <p:cNvSpPr/>
            <p:nvPr userDrawn="1"/>
          </p:nvSpPr>
          <p:spPr>
            <a:xfrm rot="20504502">
              <a:off x="7238767" y="5017013"/>
              <a:ext cx="312832" cy="312832"/>
            </a:xfrm>
            <a:prstGeom prst="ellipse">
              <a:avLst/>
            </a:prstGeom>
            <a:solidFill>
              <a:schemeClr val="bg1">
                <a:lumMod val="95000"/>
                <a:alpha val="47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p>
          </p:txBody>
        </p:sp>
        <p:sp>
          <p:nvSpPr>
            <p:cNvPr id="24" name="Oval 23"/>
            <p:cNvSpPr/>
            <p:nvPr userDrawn="1"/>
          </p:nvSpPr>
          <p:spPr>
            <a:xfrm rot="20504502">
              <a:off x="3943629" y="6130310"/>
              <a:ext cx="603202" cy="603202"/>
            </a:xfrm>
            <a:prstGeom prst="ellipse">
              <a:avLst/>
            </a:prstGeom>
            <a:solidFill>
              <a:schemeClr val="bg1">
                <a:lumMod val="95000"/>
                <a:alpha val="47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p>
          </p:txBody>
        </p:sp>
        <p:sp>
          <p:nvSpPr>
            <p:cNvPr id="25" name="Oval 24"/>
            <p:cNvSpPr/>
            <p:nvPr userDrawn="1"/>
          </p:nvSpPr>
          <p:spPr>
            <a:xfrm rot="20504502">
              <a:off x="6479821" y="5990866"/>
              <a:ext cx="312832" cy="312832"/>
            </a:xfrm>
            <a:prstGeom prst="ellipse">
              <a:avLst/>
            </a:prstGeom>
            <a:solidFill>
              <a:schemeClr val="bg1">
                <a:lumMod val="95000"/>
                <a:alpha val="47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p>
          </p:txBody>
        </p:sp>
        <p:sp>
          <p:nvSpPr>
            <p:cNvPr id="26" name="Oval 25"/>
            <p:cNvSpPr/>
            <p:nvPr userDrawn="1"/>
          </p:nvSpPr>
          <p:spPr>
            <a:xfrm rot="20504502">
              <a:off x="9327833" y="4273371"/>
              <a:ext cx="312832" cy="312832"/>
            </a:xfrm>
            <a:prstGeom prst="ellipse">
              <a:avLst/>
            </a:prstGeom>
            <a:solidFill>
              <a:schemeClr val="bg1">
                <a:lumMod val="95000"/>
                <a:alpha val="47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p>
          </p:txBody>
        </p:sp>
        <p:sp>
          <p:nvSpPr>
            <p:cNvPr id="27" name="Donut 26"/>
            <p:cNvSpPr/>
            <p:nvPr userDrawn="1"/>
          </p:nvSpPr>
          <p:spPr>
            <a:xfrm rot="10604502">
              <a:off x="10421842" y="5527974"/>
              <a:ext cx="1327177" cy="1327177"/>
            </a:xfrm>
            <a:prstGeom prst="donut">
              <a:avLst>
                <a:gd name="adj" fmla="val 15926"/>
              </a:avLst>
            </a:prstGeom>
            <a:solidFill>
              <a:schemeClr val="bg1">
                <a:lumMod val="95000"/>
                <a:alpha val="75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solidFill>
                  <a:schemeClr val="tx1"/>
                </a:solidFill>
              </a:endParaRPr>
            </a:p>
          </p:txBody>
        </p:sp>
        <p:sp>
          <p:nvSpPr>
            <p:cNvPr id="28" name="Donut 27"/>
            <p:cNvSpPr/>
            <p:nvPr userDrawn="1"/>
          </p:nvSpPr>
          <p:spPr>
            <a:xfrm rot="10604502">
              <a:off x="11502978" y="1935344"/>
              <a:ext cx="1041541" cy="1041541"/>
            </a:xfrm>
            <a:prstGeom prst="donut">
              <a:avLst>
                <a:gd name="adj" fmla="val 15926"/>
              </a:avLst>
            </a:prstGeom>
            <a:solidFill>
              <a:schemeClr val="bg1">
                <a:lumMod val="95000"/>
                <a:alpha val="31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solidFill>
                  <a:schemeClr val="tx1"/>
                </a:solidFill>
              </a:endParaRPr>
            </a:p>
          </p:txBody>
        </p:sp>
        <p:sp>
          <p:nvSpPr>
            <p:cNvPr id="29" name="Oval 28"/>
            <p:cNvSpPr/>
            <p:nvPr userDrawn="1"/>
          </p:nvSpPr>
          <p:spPr>
            <a:xfrm rot="10604502">
              <a:off x="11886320" y="1765230"/>
              <a:ext cx="536090" cy="536090"/>
            </a:xfrm>
            <a:prstGeom prst="ellipse">
              <a:avLst/>
            </a:prstGeom>
            <a:solidFill>
              <a:schemeClr val="bg1">
                <a:lumMod val="95000"/>
                <a:alpha val="47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p>
          </p:txBody>
        </p:sp>
        <p:sp>
          <p:nvSpPr>
            <p:cNvPr id="30" name="Donut 29"/>
            <p:cNvSpPr/>
            <p:nvPr userDrawn="1"/>
          </p:nvSpPr>
          <p:spPr>
            <a:xfrm rot="10604502">
              <a:off x="9874667" y="3536070"/>
              <a:ext cx="2626101" cy="2626101"/>
            </a:xfrm>
            <a:prstGeom prst="donut">
              <a:avLst>
                <a:gd name="adj" fmla="val 15926"/>
              </a:avLst>
            </a:prstGeom>
            <a:solidFill>
              <a:schemeClr val="bg1">
                <a:lumMod val="95000"/>
                <a:alpha val="13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solidFill>
                  <a:schemeClr val="tx1"/>
                </a:solidFill>
              </a:endParaRPr>
            </a:p>
          </p:txBody>
        </p:sp>
        <p:sp>
          <p:nvSpPr>
            <p:cNvPr id="31" name="Donut 30"/>
            <p:cNvSpPr/>
            <p:nvPr userDrawn="1"/>
          </p:nvSpPr>
          <p:spPr>
            <a:xfrm rot="10604502">
              <a:off x="10759809" y="3214182"/>
              <a:ext cx="835345" cy="835345"/>
            </a:xfrm>
            <a:prstGeom prst="donut">
              <a:avLst>
                <a:gd name="adj" fmla="val 11712"/>
              </a:avLst>
            </a:prstGeom>
            <a:solidFill>
              <a:schemeClr val="bg1">
                <a:lumMod val="95000"/>
                <a:alpha val="54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solidFill>
                  <a:schemeClr val="tx1"/>
                </a:solidFill>
              </a:endParaRPr>
            </a:p>
          </p:txBody>
        </p:sp>
        <p:sp>
          <p:nvSpPr>
            <p:cNvPr id="32" name="Donut 31"/>
            <p:cNvSpPr/>
            <p:nvPr userDrawn="1"/>
          </p:nvSpPr>
          <p:spPr>
            <a:xfrm rot="10604502">
              <a:off x="4248675" y="6231127"/>
              <a:ext cx="1074806" cy="1074806"/>
            </a:xfrm>
            <a:prstGeom prst="donut">
              <a:avLst>
                <a:gd name="adj" fmla="val 24020"/>
              </a:avLst>
            </a:prstGeom>
            <a:solidFill>
              <a:schemeClr val="bg1">
                <a:lumMod val="95000"/>
                <a:alpha val="54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solidFill>
                  <a:schemeClr val="tx1"/>
                </a:solidFill>
              </a:endParaRPr>
            </a:p>
          </p:txBody>
        </p:sp>
        <p:sp>
          <p:nvSpPr>
            <p:cNvPr id="33" name="Oval 32"/>
            <p:cNvSpPr/>
            <p:nvPr userDrawn="1"/>
          </p:nvSpPr>
          <p:spPr>
            <a:xfrm rot="10604502">
              <a:off x="11516462" y="3055947"/>
              <a:ext cx="312832" cy="312832"/>
            </a:xfrm>
            <a:prstGeom prst="ellipse">
              <a:avLst/>
            </a:prstGeom>
            <a:solidFill>
              <a:schemeClr val="bg1">
                <a:lumMod val="95000"/>
                <a:alpha val="47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p>
          </p:txBody>
        </p:sp>
        <p:sp>
          <p:nvSpPr>
            <p:cNvPr id="34" name="Oval 33"/>
            <p:cNvSpPr/>
            <p:nvPr userDrawn="1"/>
          </p:nvSpPr>
          <p:spPr>
            <a:xfrm rot="10604502">
              <a:off x="8086333" y="6082900"/>
              <a:ext cx="603202" cy="603202"/>
            </a:xfrm>
            <a:prstGeom prst="ellipse">
              <a:avLst/>
            </a:prstGeom>
            <a:solidFill>
              <a:schemeClr val="bg1">
                <a:lumMod val="95000"/>
                <a:alpha val="47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p>
          </p:txBody>
        </p:sp>
        <p:sp>
          <p:nvSpPr>
            <p:cNvPr id="35" name="Oval 34"/>
            <p:cNvSpPr/>
            <p:nvPr userDrawn="1"/>
          </p:nvSpPr>
          <p:spPr>
            <a:xfrm rot="10604502">
              <a:off x="4659440" y="5686338"/>
              <a:ext cx="312832" cy="312832"/>
            </a:xfrm>
            <a:prstGeom prst="ellipse">
              <a:avLst/>
            </a:prstGeom>
            <a:solidFill>
              <a:schemeClr val="bg1">
                <a:lumMod val="95000"/>
                <a:alpha val="47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p>
          </p:txBody>
        </p:sp>
      </p:grpSp>
      <p:grpSp>
        <p:nvGrpSpPr>
          <p:cNvPr id="42" name="Group 41"/>
          <p:cNvGrpSpPr/>
          <p:nvPr userDrawn="1"/>
        </p:nvGrpSpPr>
        <p:grpSpPr>
          <a:xfrm>
            <a:off x="276313" y="6502736"/>
            <a:ext cx="731511" cy="276999"/>
            <a:chOff x="404977" y="6383122"/>
            <a:chExt cx="731513" cy="276999"/>
          </a:xfrm>
        </p:grpSpPr>
        <p:sp>
          <p:nvSpPr>
            <p:cNvPr id="43" name="TextBox 42"/>
            <p:cNvSpPr txBox="1"/>
            <p:nvPr/>
          </p:nvSpPr>
          <p:spPr>
            <a:xfrm>
              <a:off x="512343" y="6383122"/>
              <a:ext cx="624147" cy="276999"/>
            </a:xfrm>
            <a:prstGeom prst="rect">
              <a:avLst/>
            </a:prstGeom>
            <a:noFill/>
          </p:spPr>
          <p:txBody>
            <a:bodyPr wrap="none" rtlCol="0">
              <a:spAutoFit/>
            </a:bodyPr>
            <a:lstStyle/>
            <a:p>
              <a:r>
                <a:rPr lang="id-ID" sz="1200" dirty="0">
                  <a:solidFill>
                    <a:schemeClr val="bg1">
                      <a:lumMod val="50000"/>
                    </a:schemeClr>
                  </a:solidFill>
                  <a:latin typeface="Raleway" panose="020B0003030101060003" pitchFamily="34" charset="0"/>
                </a:rPr>
                <a:t>MOST</a:t>
              </a:r>
            </a:p>
          </p:txBody>
        </p:sp>
        <p:grpSp>
          <p:nvGrpSpPr>
            <p:cNvPr id="44" name="Group 43"/>
            <p:cNvGrpSpPr/>
            <p:nvPr/>
          </p:nvGrpSpPr>
          <p:grpSpPr>
            <a:xfrm>
              <a:off x="404977" y="6417778"/>
              <a:ext cx="181253" cy="189215"/>
              <a:chOff x="4573232" y="2256703"/>
              <a:chExt cx="838558" cy="875393"/>
            </a:xfrm>
          </p:grpSpPr>
          <p:sp>
            <p:nvSpPr>
              <p:cNvPr id="45" name="Oval 44"/>
              <p:cNvSpPr/>
              <p:nvPr/>
            </p:nvSpPr>
            <p:spPr>
              <a:xfrm>
                <a:off x="4573232" y="2542000"/>
                <a:ext cx="590096" cy="590096"/>
              </a:xfrm>
              <a:prstGeom prst="ellipse">
                <a:avLst/>
              </a:prstGeom>
              <a:solidFill>
                <a:srgbClr val="FF6D6D">
                  <a:alpha val="7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500"/>
              </a:p>
            </p:txBody>
          </p:sp>
          <p:sp>
            <p:nvSpPr>
              <p:cNvPr id="46" name="Oval 45"/>
              <p:cNvSpPr/>
              <p:nvPr/>
            </p:nvSpPr>
            <p:spPr>
              <a:xfrm>
                <a:off x="4821694" y="2542000"/>
                <a:ext cx="590096" cy="590096"/>
              </a:xfrm>
              <a:prstGeom prst="ellipse">
                <a:avLst/>
              </a:prstGeom>
              <a:solidFill>
                <a:srgbClr val="FF6D6D">
                  <a:alpha val="7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500"/>
              </a:p>
            </p:txBody>
          </p:sp>
          <p:sp>
            <p:nvSpPr>
              <p:cNvPr id="47" name="Oval 46"/>
              <p:cNvSpPr/>
              <p:nvPr/>
            </p:nvSpPr>
            <p:spPr>
              <a:xfrm>
                <a:off x="4697463" y="2256703"/>
                <a:ext cx="590096" cy="590096"/>
              </a:xfrm>
              <a:prstGeom prst="ellipse">
                <a:avLst/>
              </a:prstGeom>
              <a:solidFill>
                <a:srgbClr val="FF4343">
                  <a:alpha val="7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500"/>
              </a:p>
            </p:txBody>
          </p:sp>
        </p:grpSp>
      </p:grpSp>
      <p:grpSp>
        <p:nvGrpSpPr>
          <p:cNvPr id="55" name="Group 54"/>
          <p:cNvGrpSpPr/>
          <p:nvPr userDrawn="1"/>
        </p:nvGrpSpPr>
        <p:grpSpPr>
          <a:xfrm>
            <a:off x="11807070" y="6559227"/>
            <a:ext cx="214313" cy="220663"/>
            <a:chOff x="7015550" y="2614882"/>
            <a:chExt cx="214313" cy="220663"/>
          </a:xfrm>
          <a:solidFill>
            <a:srgbClr val="FF6D6D"/>
          </a:solidFill>
        </p:grpSpPr>
        <p:sp>
          <p:nvSpPr>
            <p:cNvPr id="49" name="Freeform 5">
              <a:hlinkClick r:id="" action="ppaction://hlinkshowjump?jump=nextslide"/>
            </p:cNvPr>
            <p:cNvSpPr>
              <a:spLocks noEditPoints="1"/>
            </p:cNvSpPr>
            <p:nvPr userDrawn="1"/>
          </p:nvSpPr>
          <p:spPr bwMode="auto">
            <a:xfrm>
              <a:off x="7015550" y="2614882"/>
              <a:ext cx="214313" cy="220663"/>
            </a:xfrm>
            <a:custGeom>
              <a:avLst/>
              <a:gdLst>
                <a:gd name="T0" fmla="*/ 28 w 56"/>
                <a:gd name="T1" fmla="*/ 4 h 56"/>
                <a:gd name="T2" fmla="*/ 52 w 56"/>
                <a:gd name="T3" fmla="*/ 28 h 56"/>
                <a:gd name="T4" fmla="*/ 28 w 56"/>
                <a:gd name="T5" fmla="*/ 52 h 56"/>
                <a:gd name="T6" fmla="*/ 4 w 56"/>
                <a:gd name="T7" fmla="*/ 28 h 56"/>
                <a:gd name="T8" fmla="*/ 28 w 56"/>
                <a:gd name="T9" fmla="*/ 4 h 56"/>
                <a:gd name="T10" fmla="*/ 28 w 56"/>
                <a:gd name="T11" fmla="*/ 0 h 56"/>
                <a:gd name="T12" fmla="*/ 0 w 56"/>
                <a:gd name="T13" fmla="*/ 28 h 56"/>
                <a:gd name="T14" fmla="*/ 28 w 56"/>
                <a:gd name="T15" fmla="*/ 56 h 56"/>
                <a:gd name="T16" fmla="*/ 56 w 56"/>
                <a:gd name="T17" fmla="*/ 28 h 56"/>
                <a:gd name="T18" fmla="*/ 28 w 56"/>
                <a:gd name="T19"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56">
                  <a:moveTo>
                    <a:pt x="28" y="4"/>
                  </a:moveTo>
                  <a:cubicBezTo>
                    <a:pt x="41" y="4"/>
                    <a:pt x="52" y="15"/>
                    <a:pt x="52" y="28"/>
                  </a:cubicBezTo>
                  <a:cubicBezTo>
                    <a:pt x="52" y="41"/>
                    <a:pt x="41" y="52"/>
                    <a:pt x="28" y="52"/>
                  </a:cubicBezTo>
                  <a:cubicBezTo>
                    <a:pt x="15" y="52"/>
                    <a:pt x="4" y="41"/>
                    <a:pt x="4" y="28"/>
                  </a:cubicBezTo>
                  <a:cubicBezTo>
                    <a:pt x="4" y="15"/>
                    <a:pt x="15" y="4"/>
                    <a:pt x="28" y="4"/>
                  </a:cubicBezTo>
                  <a:moveTo>
                    <a:pt x="28" y="0"/>
                  </a:moveTo>
                  <a:cubicBezTo>
                    <a:pt x="13" y="0"/>
                    <a:pt x="0" y="13"/>
                    <a:pt x="0" y="28"/>
                  </a:cubicBezTo>
                  <a:cubicBezTo>
                    <a:pt x="0" y="43"/>
                    <a:pt x="13" y="56"/>
                    <a:pt x="28" y="56"/>
                  </a:cubicBezTo>
                  <a:cubicBezTo>
                    <a:pt x="43" y="56"/>
                    <a:pt x="56" y="43"/>
                    <a:pt x="56" y="28"/>
                  </a:cubicBezTo>
                  <a:cubicBezTo>
                    <a:pt x="56" y="13"/>
                    <a:pt x="43" y="0"/>
                    <a:pt x="2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sz="1800"/>
            </a:p>
          </p:txBody>
        </p:sp>
        <p:sp>
          <p:nvSpPr>
            <p:cNvPr id="50" name="Freeform 6">
              <a:hlinkClick r:id="" action="ppaction://hlinkshowjump?jump=nextslide"/>
            </p:cNvPr>
            <p:cNvSpPr>
              <a:spLocks/>
            </p:cNvSpPr>
            <p:nvPr userDrawn="1"/>
          </p:nvSpPr>
          <p:spPr bwMode="auto">
            <a:xfrm>
              <a:off x="7091750" y="2657745"/>
              <a:ext cx="76200" cy="131763"/>
            </a:xfrm>
            <a:custGeom>
              <a:avLst/>
              <a:gdLst>
                <a:gd name="T0" fmla="*/ 0 w 48"/>
                <a:gd name="T1" fmla="*/ 70 h 83"/>
                <a:gd name="T2" fmla="*/ 34 w 48"/>
                <a:gd name="T3" fmla="*/ 40 h 83"/>
                <a:gd name="T4" fmla="*/ 0 w 48"/>
                <a:gd name="T5" fmla="*/ 13 h 83"/>
                <a:gd name="T6" fmla="*/ 0 w 48"/>
                <a:gd name="T7" fmla="*/ 0 h 83"/>
                <a:gd name="T8" fmla="*/ 48 w 48"/>
                <a:gd name="T9" fmla="*/ 40 h 83"/>
                <a:gd name="T10" fmla="*/ 0 w 48"/>
                <a:gd name="T11" fmla="*/ 83 h 83"/>
                <a:gd name="T12" fmla="*/ 0 w 48"/>
                <a:gd name="T13" fmla="*/ 70 h 83"/>
              </a:gdLst>
              <a:ahLst/>
              <a:cxnLst>
                <a:cxn ang="0">
                  <a:pos x="T0" y="T1"/>
                </a:cxn>
                <a:cxn ang="0">
                  <a:pos x="T2" y="T3"/>
                </a:cxn>
                <a:cxn ang="0">
                  <a:pos x="T4" y="T5"/>
                </a:cxn>
                <a:cxn ang="0">
                  <a:pos x="T6" y="T7"/>
                </a:cxn>
                <a:cxn ang="0">
                  <a:pos x="T8" y="T9"/>
                </a:cxn>
                <a:cxn ang="0">
                  <a:pos x="T10" y="T11"/>
                </a:cxn>
                <a:cxn ang="0">
                  <a:pos x="T12" y="T13"/>
                </a:cxn>
              </a:cxnLst>
              <a:rect l="0" t="0" r="r" b="b"/>
              <a:pathLst>
                <a:path w="48" h="83">
                  <a:moveTo>
                    <a:pt x="0" y="70"/>
                  </a:moveTo>
                  <a:lnTo>
                    <a:pt x="34" y="40"/>
                  </a:lnTo>
                  <a:lnTo>
                    <a:pt x="0" y="13"/>
                  </a:lnTo>
                  <a:lnTo>
                    <a:pt x="0" y="0"/>
                  </a:lnTo>
                  <a:lnTo>
                    <a:pt x="48" y="40"/>
                  </a:lnTo>
                  <a:lnTo>
                    <a:pt x="0" y="83"/>
                  </a:lnTo>
                  <a:lnTo>
                    <a:pt x="0"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sz="1800"/>
            </a:p>
          </p:txBody>
        </p:sp>
      </p:grpSp>
      <p:grpSp>
        <p:nvGrpSpPr>
          <p:cNvPr id="56" name="Group 55"/>
          <p:cNvGrpSpPr/>
          <p:nvPr userDrawn="1"/>
        </p:nvGrpSpPr>
        <p:grpSpPr>
          <a:xfrm>
            <a:off x="11370388" y="6559227"/>
            <a:ext cx="214313" cy="220663"/>
            <a:chOff x="7395183" y="3832633"/>
            <a:chExt cx="214313" cy="220663"/>
          </a:xfrm>
          <a:solidFill>
            <a:srgbClr val="FF6D6D"/>
          </a:solidFill>
        </p:grpSpPr>
        <p:sp>
          <p:nvSpPr>
            <p:cNvPr id="51" name="Freeform 7">
              <a:hlinkClick r:id="" action="ppaction://hlinkshowjump?jump=previousslide"/>
            </p:cNvPr>
            <p:cNvSpPr>
              <a:spLocks noEditPoints="1"/>
            </p:cNvSpPr>
            <p:nvPr userDrawn="1"/>
          </p:nvSpPr>
          <p:spPr bwMode="auto">
            <a:xfrm>
              <a:off x="7395183" y="3832633"/>
              <a:ext cx="214313" cy="220663"/>
            </a:xfrm>
            <a:custGeom>
              <a:avLst/>
              <a:gdLst>
                <a:gd name="T0" fmla="*/ 28 w 56"/>
                <a:gd name="T1" fmla="*/ 4 h 56"/>
                <a:gd name="T2" fmla="*/ 52 w 56"/>
                <a:gd name="T3" fmla="*/ 28 h 56"/>
                <a:gd name="T4" fmla="*/ 28 w 56"/>
                <a:gd name="T5" fmla="*/ 52 h 56"/>
                <a:gd name="T6" fmla="*/ 4 w 56"/>
                <a:gd name="T7" fmla="*/ 28 h 56"/>
                <a:gd name="T8" fmla="*/ 28 w 56"/>
                <a:gd name="T9" fmla="*/ 4 h 56"/>
                <a:gd name="T10" fmla="*/ 28 w 56"/>
                <a:gd name="T11" fmla="*/ 0 h 56"/>
                <a:gd name="T12" fmla="*/ 0 w 56"/>
                <a:gd name="T13" fmla="*/ 28 h 56"/>
                <a:gd name="T14" fmla="*/ 28 w 56"/>
                <a:gd name="T15" fmla="*/ 56 h 56"/>
                <a:gd name="T16" fmla="*/ 56 w 56"/>
                <a:gd name="T17" fmla="*/ 28 h 56"/>
                <a:gd name="T18" fmla="*/ 28 w 56"/>
                <a:gd name="T19"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56">
                  <a:moveTo>
                    <a:pt x="28" y="4"/>
                  </a:moveTo>
                  <a:cubicBezTo>
                    <a:pt x="41" y="4"/>
                    <a:pt x="52" y="15"/>
                    <a:pt x="52" y="28"/>
                  </a:cubicBezTo>
                  <a:cubicBezTo>
                    <a:pt x="52" y="41"/>
                    <a:pt x="41" y="52"/>
                    <a:pt x="28" y="52"/>
                  </a:cubicBezTo>
                  <a:cubicBezTo>
                    <a:pt x="15" y="52"/>
                    <a:pt x="4" y="41"/>
                    <a:pt x="4" y="28"/>
                  </a:cubicBezTo>
                  <a:cubicBezTo>
                    <a:pt x="4" y="15"/>
                    <a:pt x="15" y="4"/>
                    <a:pt x="28" y="4"/>
                  </a:cubicBezTo>
                  <a:moveTo>
                    <a:pt x="28" y="0"/>
                  </a:moveTo>
                  <a:cubicBezTo>
                    <a:pt x="13" y="0"/>
                    <a:pt x="0" y="13"/>
                    <a:pt x="0" y="28"/>
                  </a:cubicBezTo>
                  <a:cubicBezTo>
                    <a:pt x="0" y="43"/>
                    <a:pt x="13" y="56"/>
                    <a:pt x="28" y="56"/>
                  </a:cubicBezTo>
                  <a:cubicBezTo>
                    <a:pt x="43" y="56"/>
                    <a:pt x="56" y="43"/>
                    <a:pt x="56" y="28"/>
                  </a:cubicBezTo>
                  <a:cubicBezTo>
                    <a:pt x="56" y="13"/>
                    <a:pt x="43" y="0"/>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id-ID" sz="1800"/>
            </a:p>
          </p:txBody>
        </p:sp>
        <p:sp>
          <p:nvSpPr>
            <p:cNvPr id="52" name="Freeform 8">
              <a:hlinkClick r:id="" action="ppaction://hlinkshowjump?jump=previousslide"/>
            </p:cNvPr>
            <p:cNvSpPr>
              <a:spLocks/>
            </p:cNvSpPr>
            <p:nvPr userDrawn="1"/>
          </p:nvSpPr>
          <p:spPr bwMode="auto">
            <a:xfrm>
              <a:off x="7457096" y="3880258"/>
              <a:ext cx="76200" cy="130175"/>
            </a:xfrm>
            <a:custGeom>
              <a:avLst/>
              <a:gdLst>
                <a:gd name="T0" fmla="*/ 48 w 48"/>
                <a:gd name="T1" fmla="*/ 12 h 82"/>
                <a:gd name="T2" fmla="*/ 14 w 48"/>
                <a:gd name="T3" fmla="*/ 42 h 82"/>
                <a:gd name="T4" fmla="*/ 48 w 48"/>
                <a:gd name="T5" fmla="*/ 70 h 82"/>
                <a:gd name="T6" fmla="*/ 48 w 48"/>
                <a:gd name="T7" fmla="*/ 82 h 82"/>
                <a:gd name="T8" fmla="*/ 0 w 48"/>
                <a:gd name="T9" fmla="*/ 42 h 82"/>
                <a:gd name="T10" fmla="*/ 48 w 48"/>
                <a:gd name="T11" fmla="*/ 0 h 82"/>
                <a:gd name="T12" fmla="*/ 48 w 48"/>
                <a:gd name="T13" fmla="*/ 12 h 82"/>
              </a:gdLst>
              <a:ahLst/>
              <a:cxnLst>
                <a:cxn ang="0">
                  <a:pos x="T0" y="T1"/>
                </a:cxn>
                <a:cxn ang="0">
                  <a:pos x="T2" y="T3"/>
                </a:cxn>
                <a:cxn ang="0">
                  <a:pos x="T4" y="T5"/>
                </a:cxn>
                <a:cxn ang="0">
                  <a:pos x="T6" y="T7"/>
                </a:cxn>
                <a:cxn ang="0">
                  <a:pos x="T8" y="T9"/>
                </a:cxn>
                <a:cxn ang="0">
                  <a:pos x="T10" y="T11"/>
                </a:cxn>
                <a:cxn ang="0">
                  <a:pos x="T12" y="T13"/>
                </a:cxn>
              </a:cxnLst>
              <a:rect l="0" t="0" r="r" b="b"/>
              <a:pathLst>
                <a:path w="48" h="82">
                  <a:moveTo>
                    <a:pt x="48" y="12"/>
                  </a:moveTo>
                  <a:lnTo>
                    <a:pt x="14" y="42"/>
                  </a:lnTo>
                  <a:lnTo>
                    <a:pt x="48" y="70"/>
                  </a:lnTo>
                  <a:lnTo>
                    <a:pt x="48" y="82"/>
                  </a:lnTo>
                  <a:lnTo>
                    <a:pt x="0" y="42"/>
                  </a:lnTo>
                  <a:lnTo>
                    <a:pt x="48" y="0"/>
                  </a:lnTo>
                  <a:lnTo>
                    <a:pt x="48" y="12"/>
                  </a:lnTo>
                  <a:close/>
                </a:path>
              </a:pathLst>
            </a:custGeom>
            <a:grpFill/>
            <a:ln>
              <a:noFill/>
            </a:ln>
          </p:spPr>
          <p:txBody>
            <a:bodyPr vert="horz" wrap="square" lIns="91440" tIns="45720" rIns="91440" bIns="45720" numCol="1" anchor="t" anchorCtr="0" compatLnSpc="1">
              <a:prstTxWarp prst="textNoShape">
                <a:avLst/>
              </a:prstTxWarp>
            </a:bodyPr>
            <a:lstStyle/>
            <a:p>
              <a:endParaRPr lang="id-ID" sz="1800"/>
            </a:p>
          </p:txBody>
        </p:sp>
      </p:grpSp>
      <p:sp>
        <p:nvSpPr>
          <p:cNvPr id="48" name="Oval 47"/>
          <p:cNvSpPr/>
          <p:nvPr userDrawn="1"/>
        </p:nvSpPr>
        <p:spPr>
          <a:xfrm>
            <a:off x="11672882" y="-148007"/>
            <a:ext cx="655570" cy="655569"/>
          </a:xfrm>
          <a:prstGeom prst="ellipse">
            <a:avLst/>
          </a:prstGeom>
          <a:solidFill>
            <a:srgbClr val="FF6D6D"/>
          </a:solidFill>
          <a:ln w="698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fld id="{44B5E3D8-B559-49FC-84E7-900B409E63B2}" type="slidenum">
              <a:rPr lang="id-ID" sz="1400" b="1" smtClean="0">
                <a:solidFill>
                  <a:schemeClr val="bg1"/>
                </a:solidFill>
              </a:rPr>
              <a:pPr algn="ctr"/>
              <a:t>‹#›</a:t>
            </a:fld>
            <a:endParaRPr lang="id-ID" sz="1600" b="1" dirty="0">
              <a:solidFill>
                <a:schemeClr val="bg1"/>
              </a:solidFill>
            </a:endParaRPr>
          </a:p>
        </p:txBody>
      </p:sp>
    </p:spTree>
    <p:extLst>
      <p:ext uri="{BB962C8B-B14F-4D97-AF65-F5344CB8AC3E}">
        <p14:creationId xmlns:p14="http://schemas.microsoft.com/office/powerpoint/2010/main" val="2626214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fade">
                                      <p:cBhvr>
                                        <p:cTn id="7" dur="500"/>
                                        <p:tgtEl>
                                          <p:spTgt spid="56"/>
                                        </p:tgtEl>
                                      </p:cBhvr>
                                    </p:animEffect>
                                  </p:childTnLst>
                                </p:cTn>
                              </p:par>
                              <p:par>
                                <p:cTn id="8" presetID="10" presetClass="entr" presetSubtype="0" fill="hold" nodeType="withEffect">
                                  <p:stCondLst>
                                    <p:cond delay="0"/>
                                  </p:stCondLst>
                                  <p:childTnLst>
                                    <p:set>
                                      <p:cBhvr>
                                        <p:cTn id="9" dur="1" fill="hold">
                                          <p:stCondLst>
                                            <p:cond delay="0"/>
                                          </p:stCondLst>
                                        </p:cTn>
                                        <p:tgtEl>
                                          <p:spTgt spid="55"/>
                                        </p:tgtEl>
                                        <p:attrNameLst>
                                          <p:attrName>style.visibility</p:attrName>
                                        </p:attrNameLst>
                                      </p:cBhvr>
                                      <p:to>
                                        <p:strVal val="visible"/>
                                      </p:to>
                                    </p:set>
                                    <p:animEffect transition="in" filter="fade">
                                      <p:cBhvr>
                                        <p:cTn id="10"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5_Blank-2">
    <p:spTree>
      <p:nvGrpSpPr>
        <p:cNvPr id="1" name=""/>
        <p:cNvGrpSpPr/>
        <p:nvPr/>
      </p:nvGrpSpPr>
      <p:grpSpPr>
        <a:xfrm>
          <a:off x="0" y="0"/>
          <a:ext cx="0" cy="0"/>
          <a:chOff x="0" y="0"/>
          <a:chExt cx="0" cy="0"/>
        </a:xfrm>
      </p:grpSpPr>
      <p:grpSp>
        <p:nvGrpSpPr>
          <p:cNvPr id="7" name="Group 6"/>
          <p:cNvGrpSpPr/>
          <p:nvPr userDrawn="1"/>
        </p:nvGrpSpPr>
        <p:grpSpPr>
          <a:xfrm>
            <a:off x="3943633" y="1565211"/>
            <a:ext cx="8733041" cy="6614959"/>
            <a:chOff x="3943629" y="1765230"/>
            <a:chExt cx="8733041" cy="6614959"/>
          </a:xfrm>
        </p:grpSpPr>
        <p:sp>
          <p:nvSpPr>
            <p:cNvPr id="8" name="Donut 7"/>
            <p:cNvSpPr/>
            <p:nvPr userDrawn="1"/>
          </p:nvSpPr>
          <p:spPr>
            <a:xfrm rot="6104502">
              <a:off x="10513894" y="4182360"/>
              <a:ext cx="1327177" cy="1327177"/>
            </a:xfrm>
            <a:prstGeom prst="donut">
              <a:avLst>
                <a:gd name="adj" fmla="val 15926"/>
              </a:avLst>
            </a:prstGeom>
            <a:solidFill>
              <a:schemeClr val="bg1">
                <a:lumMod val="95000"/>
                <a:alpha val="75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solidFill>
                  <a:schemeClr val="tx1"/>
                </a:solidFill>
              </a:endParaRPr>
            </a:p>
          </p:txBody>
        </p:sp>
        <p:sp>
          <p:nvSpPr>
            <p:cNvPr id="9" name="Donut 8"/>
            <p:cNvSpPr/>
            <p:nvPr userDrawn="1"/>
          </p:nvSpPr>
          <p:spPr>
            <a:xfrm rot="6104502">
              <a:off x="11635129" y="3232034"/>
              <a:ext cx="1041541" cy="1041541"/>
            </a:xfrm>
            <a:prstGeom prst="donut">
              <a:avLst>
                <a:gd name="adj" fmla="val 15926"/>
              </a:avLst>
            </a:prstGeom>
            <a:solidFill>
              <a:schemeClr val="bg1">
                <a:lumMod val="95000"/>
                <a:alpha val="31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solidFill>
                  <a:schemeClr val="tx1"/>
                </a:solidFill>
              </a:endParaRPr>
            </a:p>
          </p:txBody>
        </p:sp>
        <p:sp>
          <p:nvSpPr>
            <p:cNvPr id="10" name="Donut 9"/>
            <p:cNvSpPr/>
            <p:nvPr userDrawn="1"/>
          </p:nvSpPr>
          <p:spPr>
            <a:xfrm rot="6104502">
              <a:off x="4885213" y="5754088"/>
              <a:ext cx="2626101" cy="2626101"/>
            </a:xfrm>
            <a:prstGeom prst="donut">
              <a:avLst>
                <a:gd name="adj" fmla="val 15926"/>
              </a:avLst>
            </a:prstGeom>
            <a:solidFill>
              <a:schemeClr val="bg1">
                <a:lumMod val="95000"/>
                <a:alpha val="13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solidFill>
                  <a:schemeClr val="tx1"/>
                </a:solidFill>
              </a:endParaRPr>
            </a:p>
          </p:txBody>
        </p:sp>
        <p:sp>
          <p:nvSpPr>
            <p:cNvPr id="11" name="Donut 10"/>
            <p:cNvSpPr/>
            <p:nvPr userDrawn="1"/>
          </p:nvSpPr>
          <p:spPr>
            <a:xfrm rot="6104502">
              <a:off x="9890317" y="6328310"/>
              <a:ext cx="1074806" cy="1074806"/>
            </a:xfrm>
            <a:prstGeom prst="donut">
              <a:avLst>
                <a:gd name="adj" fmla="val 11712"/>
              </a:avLst>
            </a:prstGeom>
            <a:solidFill>
              <a:schemeClr val="bg1">
                <a:lumMod val="95000"/>
                <a:alpha val="54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solidFill>
                  <a:schemeClr val="tx1"/>
                </a:solidFill>
              </a:endParaRPr>
            </a:p>
          </p:txBody>
        </p:sp>
        <p:sp>
          <p:nvSpPr>
            <p:cNvPr id="12" name="Donut 11"/>
            <p:cNvSpPr/>
            <p:nvPr userDrawn="1"/>
          </p:nvSpPr>
          <p:spPr>
            <a:xfrm rot="6104502">
              <a:off x="11280398" y="2773446"/>
              <a:ext cx="835345" cy="835345"/>
            </a:xfrm>
            <a:prstGeom prst="donut">
              <a:avLst>
                <a:gd name="adj" fmla="val 11712"/>
              </a:avLst>
            </a:prstGeom>
            <a:solidFill>
              <a:schemeClr val="bg1">
                <a:lumMod val="95000"/>
                <a:alpha val="54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solidFill>
                  <a:schemeClr val="tx1"/>
                </a:solidFill>
              </a:endParaRPr>
            </a:p>
          </p:txBody>
        </p:sp>
        <p:sp>
          <p:nvSpPr>
            <p:cNvPr id="13" name="Oval 12"/>
            <p:cNvSpPr/>
            <p:nvPr userDrawn="1"/>
          </p:nvSpPr>
          <p:spPr>
            <a:xfrm rot="6104502">
              <a:off x="11255956" y="4096902"/>
              <a:ext cx="603202" cy="603202"/>
            </a:xfrm>
            <a:prstGeom prst="ellipse">
              <a:avLst/>
            </a:prstGeom>
            <a:solidFill>
              <a:schemeClr val="bg1">
                <a:lumMod val="95000"/>
                <a:alpha val="47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p>
          </p:txBody>
        </p:sp>
        <p:sp>
          <p:nvSpPr>
            <p:cNvPr id="14" name="Oval 13"/>
            <p:cNvSpPr/>
            <p:nvPr userDrawn="1"/>
          </p:nvSpPr>
          <p:spPr>
            <a:xfrm rot="6104502">
              <a:off x="10988857" y="3411415"/>
              <a:ext cx="312832" cy="312832"/>
            </a:xfrm>
            <a:prstGeom prst="ellipse">
              <a:avLst/>
            </a:prstGeom>
            <a:solidFill>
              <a:schemeClr val="bg1">
                <a:lumMod val="95000"/>
                <a:alpha val="47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p>
          </p:txBody>
        </p:sp>
        <p:sp>
          <p:nvSpPr>
            <p:cNvPr id="15" name="Donut 14"/>
            <p:cNvSpPr/>
            <p:nvPr userDrawn="1"/>
          </p:nvSpPr>
          <p:spPr>
            <a:xfrm rot="20504502">
              <a:off x="8157576" y="4967821"/>
              <a:ext cx="1778283" cy="1778283"/>
            </a:xfrm>
            <a:prstGeom prst="donut">
              <a:avLst>
                <a:gd name="adj" fmla="val 15926"/>
              </a:avLst>
            </a:prstGeom>
            <a:solidFill>
              <a:schemeClr val="bg1">
                <a:lumMod val="95000"/>
                <a:alpha val="42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solidFill>
                  <a:schemeClr val="tx1"/>
                </a:solidFill>
              </a:endParaRPr>
            </a:p>
          </p:txBody>
        </p:sp>
        <p:sp>
          <p:nvSpPr>
            <p:cNvPr id="16" name="Donut 15"/>
            <p:cNvSpPr/>
            <p:nvPr userDrawn="1"/>
          </p:nvSpPr>
          <p:spPr>
            <a:xfrm rot="20504502">
              <a:off x="5967631" y="5517505"/>
              <a:ext cx="1327177" cy="1327177"/>
            </a:xfrm>
            <a:prstGeom prst="donut">
              <a:avLst>
                <a:gd name="adj" fmla="val 15926"/>
              </a:avLst>
            </a:prstGeom>
            <a:solidFill>
              <a:schemeClr val="bg1">
                <a:lumMod val="95000"/>
                <a:alpha val="75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solidFill>
                  <a:schemeClr val="tx1"/>
                </a:solidFill>
              </a:endParaRPr>
            </a:p>
          </p:txBody>
        </p:sp>
        <p:sp>
          <p:nvSpPr>
            <p:cNvPr id="17" name="Oval 16"/>
            <p:cNvSpPr/>
            <p:nvPr userDrawn="1"/>
          </p:nvSpPr>
          <p:spPr>
            <a:xfrm rot="20504502">
              <a:off x="7106071" y="6040256"/>
              <a:ext cx="688490" cy="688490"/>
            </a:xfrm>
            <a:prstGeom prst="ellipse">
              <a:avLst/>
            </a:prstGeom>
            <a:solidFill>
              <a:schemeClr val="bg1">
                <a:lumMod val="95000"/>
                <a:alpha val="39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p>
          </p:txBody>
        </p:sp>
        <p:sp>
          <p:nvSpPr>
            <p:cNvPr id="18" name="Oval 17"/>
            <p:cNvSpPr/>
            <p:nvPr userDrawn="1"/>
          </p:nvSpPr>
          <p:spPr>
            <a:xfrm rot="20504502">
              <a:off x="8828367" y="4697538"/>
              <a:ext cx="536090" cy="536090"/>
            </a:xfrm>
            <a:prstGeom prst="ellipse">
              <a:avLst/>
            </a:prstGeom>
            <a:solidFill>
              <a:schemeClr val="bg1">
                <a:lumMod val="95000"/>
                <a:alpha val="47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p>
          </p:txBody>
        </p:sp>
        <p:sp>
          <p:nvSpPr>
            <p:cNvPr id="19" name="Donut 18"/>
            <p:cNvSpPr/>
            <p:nvPr userDrawn="1"/>
          </p:nvSpPr>
          <p:spPr>
            <a:xfrm rot="20504502">
              <a:off x="7272388" y="5137491"/>
              <a:ext cx="2626101" cy="2626101"/>
            </a:xfrm>
            <a:prstGeom prst="donut">
              <a:avLst>
                <a:gd name="adj" fmla="val 15926"/>
              </a:avLst>
            </a:prstGeom>
            <a:solidFill>
              <a:schemeClr val="bg1">
                <a:lumMod val="95000"/>
                <a:alpha val="13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solidFill>
                  <a:schemeClr val="tx1"/>
                </a:solidFill>
              </a:endParaRPr>
            </a:p>
          </p:txBody>
        </p:sp>
        <p:sp>
          <p:nvSpPr>
            <p:cNvPr id="20" name="Donut 19"/>
            <p:cNvSpPr/>
            <p:nvPr userDrawn="1"/>
          </p:nvSpPr>
          <p:spPr>
            <a:xfrm rot="20504502">
              <a:off x="9359434" y="5596700"/>
              <a:ext cx="1074806" cy="1074806"/>
            </a:xfrm>
            <a:prstGeom prst="donut">
              <a:avLst>
                <a:gd name="adj" fmla="val 11712"/>
              </a:avLst>
            </a:prstGeom>
            <a:solidFill>
              <a:schemeClr val="bg1">
                <a:lumMod val="95000"/>
                <a:alpha val="54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solidFill>
                  <a:schemeClr val="tx1"/>
                </a:solidFill>
              </a:endParaRPr>
            </a:p>
          </p:txBody>
        </p:sp>
        <p:sp>
          <p:nvSpPr>
            <p:cNvPr id="21" name="Donut 20"/>
            <p:cNvSpPr/>
            <p:nvPr userDrawn="1"/>
          </p:nvSpPr>
          <p:spPr>
            <a:xfrm rot="20504502">
              <a:off x="9482547" y="4659556"/>
              <a:ext cx="835345" cy="835345"/>
            </a:xfrm>
            <a:prstGeom prst="donut">
              <a:avLst>
                <a:gd name="adj" fmla="val 11712"/>
              </a:avLst>
            </a:prstGeom>
            <a:solidFill>
              <a:schemeClr val="bg1">
                <a:lumMod val="95000"/>
                <a:alpha val="54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solidFill>
                  <a:schemeClr val="tx1"/>
                </a:solidFill>
              </a:endParaRPr>
            </a:p>
          </p:txBody>
        </p:sp>
        <p:sp>
          <p:nvSpPr>
            <p:cNvPr id="22" name="Donut 21"/>
            <p:cNvSpPr/>
            <p:nvPr userDrawn="1"/>
          </p:nvSpPr>
          <p:spPr>
            <a:xfrm rot="20504502">
              <a:off x="11146308" y="5868777"/>
              <a:ext cx="1074806" cy="1074806"/>
            </a:xfrm>
            <a:prstGeom prst="donut">
              <a:avLst>
                <a:gd name="adj" fmla="val 24020"/>
              </a:avLst>
            </a:prstGeom>
            <a:solidFill>
              <a:schemeClr val="bg1">
                <a:lumMod val="95000"/>
                <a:alpha val="54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solidFill>
                  <a:schemeClr val="tx1"/>
                </a:solidFill>
              </a:endParaRPr>
            </a:p>
          </p:txBody>
        </p:sp>
        <p:sp>
          <p:nvSpPr>
            <p:cNvPr id="23" name="Oval 22"/>
            <p:cNvSpPr/>
            <p:nvPr userDrawn="1"/>
          </p:nvSpPr>
          <p:spPr>
            <a:xfrm rot="20504502">
              <a:off x="7238767" y="5017013"/>
              <a:ext cx="312832" cy="312832"/>
            </a:xfrm>
            <a:prstGeom prst="ellipse">
              <a:avLst/>
            </a:prstGeom>
            <a:solidFill>
              <a:schemeClr val="bg1">
                <a:lumMod val="95000"/>
                <a:alpha val="47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p>
          </p:txBody>
        </p:sp>
        <p:sp>
          <p:nvSpPr>
            <p:cNvPr id="24" name="Oval 23"/>
            <p:cNvSpPr/>
            <p:nvPr userDrawn="1"/>
          </p:nvSpPr>
          <p:spPr>
            <a:xfrm rot="20504502">
              <a:off x="3943629" y="6130310"/>
              <a:ext cx="603202" cy="603202"/>
            </a:xfrm>
            <a:prstGeom prst="ellipse">
              <a:avLst/>
            </a:prstGeom>
            <a:solidFill>
              <a:schemeClr val="bg1">
                <a:lumMod val="95000"/>
                <a:alpha val="47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p>
          </p:txBody>
        </p:sp>
        <p:sp>
          <p:nvSpPr>
            <p:cNvPr id="25" name="Oval 24"/>
            <p:cNvSpPr/>
            <p:nvPr userDrawn="1"/>
          </p:nvSpPr>
          <p:spPr>
            <a:xfrm rot="20504502">
              <a:off x="6479821" y="5990866"/>
              <a:ext cx="312832" cy="312832"/>
            </a:xfrm>
            <a:prstGeom prst="ellipse">
              <a:avLst/>
            </a:prstGeom>
            <a:solidFill>
              <a:schemeClr val="bg1">
                <a:lumMod val="95000"/>
                <a:alpha val="47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p>
          </p:txBody>
        </p:sp>
        <p:sp>
          <p:nvSpPr>
            <p:cNvPr id="26" name="Oval 25"/>
            <p:cNvSpPr/>
            <p:nvPr userDrawn="1"/>
          </p:nvSpPr>
          <p:spPr>
            <a:xfrm rot="20504502">
              <a:off x="9327833" y="4273371"/>
              <a:ext cx="312832" cy="312832"/>
            </a:xfrm>
            <a:prstGeom prst="ellipse">
              <a:avLst/>
            </a:prstGeom>
            <a:solidFill>
              <a:schemeClr val="bg1">
                <a:lumMod val="95000"/>
                <a:alpha val="47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p>
          </p:txBody>
        </p:sp>
        <p:sp>
          <p:nvSpPr>
            <p:cNvPr id="27" name="Donut 26"/>
            <p:cNvSpPr/>
            <p:nvPr userDrawn="1"/>
          </p:nvSpPr>
          <p:spPr>
            <a:xfrm rot="10604502">
              <a:off x="10421842" y="5527974"/>
              <a:ext cx="1327177" cy="1327177"/>
            </a:xfrm>
            <a:prstGeom prst="donut">
              <a:avLst>
                <a:gd name="adj" fmla="val 15926"/>
              </a:avLst>
            </a:prstGeom>
            <a:solidFill>
              <a:schemeClr val="bg1">
                <a:lumMod val="95000"/>
                <a:alpha val="75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solidFill>
                  <a:schemeClr val="tx1"/>
                </a:solidFill>
              </a:endParaRPr>
            </a:p>
          </p:txBody>
        </p:sp>
        <p:sp>
          <p:nvSpPr>
            <p:cNvPr id="28" name="Donut 27"/>
            <p:cNvSpPr/>
            <p:nvPr userDrawn="1"/>
          </p:nvSpPr>
          <p:spPr>
            <a:xfrm rot="10604502">
              <a:off x="11502978" y="1935344"/>
              <a:ext cx="1041541" cy="1041541"/>
            </a:xfrm>
            <a:prstGeom prst="donut">
              <a:avLst>
                <a:gd name="adj" fmla="val 15926"/>
              </a:avLst>
            </a:prstGeom>
            <a:solidFill>
              <a:schemeClr val="bg1">
                <a:lumMod val="95000"/>
                <a:alpha val="31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solidFill>
                  <a:schemeClr val="tx1"/>
                </a:solidFill>
              </a:endParaRPr>
            </a:p>
          </p:txBody>
        </p:sp>
        <p:sp>
          <p:nvSpPr>
            <p:cNvPr id="29" name="Oval 28"/>
            <p:cNvSpPr/>
            <p:nvPr userDrawn="1"/>
          </p:nvSpPr>
          <p:spPr>
            <a:xfrm rot="10604502">
              <a:off x="11886320" y="1765230"/>
              <a:ext cx="536090" cy="536090"/>
            </a:xfrm>
            <a:prstGeom prst="ellipse">
              <a:avLst/>
            </a:prstGeom>
            <a:solidFill>
              <a:schemeClr val="bg1">
                <a:lumMod val="95000"/>
                <a:alpha val="47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p>
          </p:txBody>
        </p:sp>
        <p:sp>
          <p:nvSpPr>
            <p:cNvPr id="30" name="Donut 29"/>
            <p:cNvSpPr/>
            <p:nvPr userDrawn="1"/>
          </p:nvSpPr>
          <p:spPr>
            <a:xfrm rot="10604502">
              <a:off x="9874667" y="3536070"/>
              <a:ext cx="2626101" cy="2626101"/>
            </a:xfrm>
            <a:prstGeom prst="donut">
              <a:avLst>
                <a:gd name="adj" fmla="val 15926"/>
              </a:avLst>
            </a:prstGeom>
            <a:solidFill>
              <a:schemeClr val="bg1">
                <a:lumMod val="95000"/>
                <a:alpha val="13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solidFill>
                  <a:schemeClr val="tx1"/>
                </a:solidFill>
              </a:endParaRPr>
            </a:p>
          </p:txBody>
        </p:sp>
        <p:sp>
          <p:nvSpPr>
            <p:cNvPr id="31" name="Donut 30"/>
            <p:cNvSpPr/>
            <p:nvPr userDrawn="1"/>
          </p:nvSpPr>
          <p:spPr>
            <a:xfrm rot="10604502">
              <a:off x="10759809" y="3214182"/>
              <a:ext cx="835345" cy="835345"/>
            </a:xfrm>
            <a:prstGeom prst="donut">
              <a:avLst>
                <a:gd name="adj" fmla="val 11712"/>
              </a:avLst>
            </a:prstGeom>
            <a:solidFill>
              <a:schemeClr val="bg1">
                <a:lumMod val="95000"/>
                <a:alpha val="54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solidFill>
                  <a:schemeClr val="tx1"/>
                </a:solidFill>
              </a:endParaRPr>
            </a:p>
          </p:txBody>
        </p:sp>
        <p:sp>
          <p:nvSpPr>
            <p:cNvPr id="32" name="Donut 31"/>
            <p:cNvSpPr/>
            <p:nvPr userDrawn="1"/>
          </p:nvSpPr>
          <p:spPr>
            <a:xfrm rot="10604502">
              <a:off x="4248675" y="6231127"/>
              <a:ext cx="1074806" cy="1074806"/>
            </a:xfrm>
            <a:prstGeom prst="donut">
              <a:avLst>
                <a:gd name="adj" fmla="val 24020"/>
              </a:avLst>
            </a:prstGeom>
            <a:solidFill>
              <a:schemeClr val="bg1">
                <a:lumMod val="95000"/>
                <a:alpha val="54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solidFill>
                  <a:schemeClr val="tx1"/>
                </a:solidFill>
              </a:endParaRPr>
            </a:p>
          </p:txBody>
        </p:sp>
        <p:sp>
          <p:nvSpPr>
            <p:cNvPr id="33" name="Oval 32"/>
            <p:cNvSpPr/>
            <p:nvPr userDrawn="1"/>
          </p:nvSpPr>
          <p:spPr>
            <a:xfrm rot="10604502">
              <a:off x="11516462" y="3055947"/>
              <a:ext cx="312832" cy="312832"/>
            </a:xfrm>
            <a:prstGeom prst="ellipse">
              <a:avLst/>
            </a:prstGeom>
            <a:solidFill>
              <a:schemeClr val="bg1">
                <a:lumMod val="95000"/>
                <a:alpha val="47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p>
          </p:txBody>
        </p:sp>
        <p:sp>
          <p:nvSpPr>
            <p:cNvPr id="34" name="Oval 33"/>
            <p:cNvSpPr/>
            <p:nvPr userDrawn="1"/>
          </p:nvSpPr>
          <p:spPr>
            <a:xfrm rot="10604502">
              <a:off x="8086333" y="6082900"/>
              <a:ext cx="603202" cy="603202"/>
            </a:xfrm>
            <a:prstGeom prst="ellipse">
              <a:avLst/>
            </a:prstGeom>
            <a:solidFill>
              <a:schemeClr val="bg1">
                <a:lumMod val="95000"/>
                <a:alpha val="47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p>
          </p:txBody>
        </p:sp>
        <p:sp>
          <p:nvSpPr>
            <p:cNvPr id="35" name="Oval 34"/>
            <p:cNvSpPr/>
            <p:nvPr userDrawn="1"/>
          </p:nvSpPr>
          <p:spPr>
            <a:xfrm rot="10604502">
              <a:off x="4659440" y="5686338"/>
              <a:ext cx="312832" cy="312832"/>
            </a:xfrm>
            <a:prstGeom prst="ellipse">
              <a:avLst/>
            </a:prstGeom>
            <a:solidFill>
              <a:schemeClr val="bg1">
                <a:lumMod val="95000"/>
                <a:alpha val="47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p>
          </p:txBody>
        </p:sp>
      </p:grpSp>
      <p:grpSp>
        <p:nvGrpSpPr>
          <p:cNvPr id="42" name="Group 41"/>
          <p:cNvGrpSpPr/>
          <p:nvPr userDrawn="1"/>
        </p:nvGrpSpPr>
        <p:grpSpPr>
          <a:xfrm>
            <a:off x="276313" y="6502736"/>
            <a:ext cx="731511" cy="276999"/>
            <a:chOff x="404977" y="6383122"/>
            <a:chExt cx="731513" cy="276999"/>
          </a:xfrm>
        </p:grpSpPr>
        <p:sp>
          <p:nvSpPr>
            <p:cNvPr id="43" name="TextBox 42"/>
            <p:cNvSpPr txBox="1"/>
            <p:nvPr/>
          </p:nvSpPr>
          <p:spPr>
            <a:xfrm>
              <a:off x="512343" y="6383122"/>
              <a:ext cx="624147" cy="276999"/>
            </a:xfrm>
            <a:prstGeom prst="rect">
              <a:avLst/>
            </a:prstGeom>
            <a:noFill/>
          </p:spPr>
          <p:txBody>
            <a:bodyPr wrap="none" rtlCol="0">
              <a:spAutoFit/>
            </a:bodyPr>
            <a:lstStyle/>
            <a:p>
              <a:r>
                <a:rPr lang="id-ID" sz="1200" dirty="0">
                  <a:solidFill>
                    <a:schemeClr val="bg1">
                      <a:lumMod val="50000"/>
                    </a:schemeClr>
                  </a:solidFill>
                  <a:latin typeface="Raleway" panose="020B0003030101060003" pitchFamily="34" charset="0"/>
                </a:rPr>
                <a:t>MOST</a:t>
              </a:r>
            </a:p>
          </p:txBody>
        </p:sp>
        <p:grpSp>
          <p:nvGrpSpPr>
            <p:cNvPr id="44" name="Group 43"/>
            <p:cNvGrpSpPr/>
            <p:nvPr/>
          </p:nvGrpSpPr>
          <p:grpSpPr>
            <a:xfrm>
              <a:off x="404977" y="6417778"/>
              <a:ext cx="181253" cy="189215"/>
              <a:chOff x="4573232" y="2256703"/>
              <a:chExt cx="838558" cy="875393"/>
            </a:xfrm>
          </p:grpSpPr>
          <p:sp>
            <p:nvSpPr>
              <p:cNvPr id="45" name="Oval 44"/>
              <p:cNvSpPr/>
              <p:nvPr/>
            </p:nvSpPr>
            <p:spPr>
              <a:xfrm>
                <a:off x="4573232" y="2542000"/>
                <a:ext cx="590096" cy="590096"/>
              </a:xfrm>
              <a:prstGeom prst="ellipse">
                <a:avLst/>
              </a:prstGeom>
              <a:solidFill>
                <a:srgbClr val="FF6D6D">
                  <a:alpha val="7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500"/>
              </a:p>
            </p:txBody>
          </p:sp>
          <p:sp>
            <p:nvSpPr>
              <p:cNvPr id="46" name="Oval 45"/>
              <p:cNvSpPr/>
              <p:nvPr/>
            </p:nvSpPr>
            <p:spPr>
              <a:xfrm>
                <a:off x="4821694" y="2542000"/>
                <a:ext cx="590096" cy="590096"/>
              </a:xfrm>
              <a:prstGeom prst="ellipse">
                <a:avLst/>
              </a:prstGeom>
              <a:solidFill>
                <a:srgbClr val="FF6D6D">
                  <a:alpha val="7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500"/>
              </a:p>
            </p:txBody>
          </p:sp>
          <p:sp>
            <p:nvSpPr>
              <p:cNvPr id="47" name="Oval 46"/>
              <p:cNvSpPr/>
              <p:nvPr/>
            </p:nvSpPr>
            <p:spPr>
              <a:xfrm>
                <a:off x="4697463" y="2256703"/>
                <a:ext cx="590096" cy="590096"/>
              </a:xfrm>
              <a:prstGeom prst="ellipse">
                <a:avLst/>
              </a:prstGeom>
              <a:solidFill>
                <a:srgbClr val="FF4343">
                  <a:alpha val="7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500"/>
              </a:p>
            </p:txBody>
          </p:sp>
        </p:grpSp>
      </p:grpSp>
      <p:grpSp>
        <p:nvGrpSpPr>
          <p:cNvPr id="55" name="Group 54"/>
          <p:cNvGrpSpPr/>
          <p:nvPr userDrawn="1"/>
        </p:nvGrpSpPr>
        <p:grpSpPr>
          <a:xfrm>
            <a:off x="11807070" y="6559227"/>
            <a:ext cx="214313" cy="220663"/>
            <a:chOff x="7015550" y="2614882"/>
            <a:chExt cx="214313" cy="220663"/>
          </a:xfrm>
          <a:solidFill>
            <a:srgbClr val="FF6D6D"/>
          </a:solidFill>
        </p:grpSpPr>
        <p:sp>
          <p:nvSpPr>
            <p:cNvPr id="49" name="Freeform 5">
              <a:hlinkClick r:id="" action="ppaction://hlinkshowjump?jump=nextslide"/>
            </p:cNvPr>
            <p:cNvSpPr>
              <a:spLocks noEditPoints="1"/>
            </p:cNvSpPr>
            <p:nvPr userDrawn="1"/>
          </p:nvSpPr>
          <p:spPr bwMode="auto">
            <a:xfrm>
              <a:off x="7015550" y="2614882"/>
              <a:ext cx="214313" cy="220663"/>
            </a:xfrm>
            <a:custGeom>
              <a:avLst/>
              <a:gdLst>
                <a:gd name="T0" fmla="*/ 28 w 56"/>
                <a:gd name="T1" fmla="*/ 4 h 56"/>
                <a:gd name="T2" fmla="*/ 52 w 56"/>
                <a:gd name="T3" fmla="*/ 28 h 56"/>
                <a:gd name="T4" fmla="*/ 28 w 56"/>
                <a:gd name="T5" fmla="*/ 52 h 56"/>
                <a:gd name="T6" fmla="*/ 4 w 56"/>
                <a:gd name="T7" fmla="*/ 28 h 56"/>
                <a:gd name="T8" fmla="*/ 28 w 56"/>
                <a:gd name="T9" fmla="*/ 4 h 56"/>
                <a:gd name="T10" fmla="*/ 28 w 56"/>
                <a:gd name="T11" fmla="*/ 0 h 56"/>
                <a:gd name="T12" fmla="*/ 0 w 56"/>
                <a:gd name="T13" fmla="*/ 28 h 56"/>
                <a:gd name="T14" fmla="*/ 28 w 56"/>
                <a:gd name="T15" fmla="*/ 56 h 56"/>
                <a:gd name="T16" fmla="*/ 56 w 56"/>
                <a:gd name="T17" fmla="*/ 28 h 56"/>
                <a:gd name="T18" fmla="*/ 28 w 56"/>
                <a:gd name="T19"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56">
                  <a:moveTo>
                    <a:pt x="28" y="4"/>
                  </a:moveTo>
                  <a:cubicBezTo>
                    <a:pt x="41" y="4"/>
                    <a:pt x="52" y="15"/>
                    <a:pt x="52" y="28"/>
                  </a:cubicBezTo>
                  <a:cubicBezTo>
                    <a:pt x="52" y="41"/>
                    <a:pt x="41" y="52"/>
                    <a:pt x="28" y="52"/>
                  </a:cubicBezTo>
                  <a:cubicBezTo>
                    <a:pt x="15" y="52"/>
                    <a:pt x="4" y="41"/>
                    <a:pt x="4" y="28"/>
                  </a:cubicBezTo>
                  <a:cubicBezTo>
                    <a:pt x="4" y="15"/>
                    <a:pt x="15" y="4"/>
                    <a:pt x="28" y="4"/>
                  </a:cubicBezTo>
                  <a:moveTo>
                    <a:pt x="28" y="0"/>
                  </a:moveTo>
                  <a:cubicBezTo>
                    <a:pt x="13" y="0"/>
                    <a:pt x="0" y="13"/>
                    <a:pt x="0" y="28"/>
                  </a:cubicBezTo>
                  <a:cubicBezTo>
                    <a:pt x="0" y="43"/>
                    <a:pt x="13" y="56"/>
                    <a:pt x="28" y="56"/>
                  </a:cubicBezTo>
                  <a:cubicBezTo>
                    <a:pt x="43" y="56"/>
                    <a:pt x="56" y="43"/>
                    <a:pt x="56" y="28"/>
                  </a:cubicBezTo>
                  <a:cubicBezTo>
                    <a:pt x="56" y="13"/>
                    <a:pt x="43" y="0"/>
                    <a:pt x="2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sz="1800"/>
            </a:p>
          </p:txBody>
        </p:sp>
        <p:sp>
          <p:nvSpPr>
            <p:cNvPr id="50" name="Freeform 6">
              <a:hlinkClick r:id="" action="ppaction://hlinkshowjump?jump=nextslide"/>
            </p:cNvPr>
            <p:cNvSpPr>
              <a:spLocks/>
            </p:cNvSpPr>
            <p:nvPr userDrawn="1"/>
          </p:nvSpPr>
          <p:spPr bwMode="auto">
            <a:xfrm>
              <a:off x="7091750" y="2657745"/>
              <a:ext cx="76200" cy="131763"/>
            </a:xfrm>
            <a:custGeom>
              <a:avLst/>
              <a:gdLst>
                <a:gd name="T0" fmla="*/ 0 w 48"/>
                <a:gd name="T1" fmla="*/ 70 h 83"/>
                <a:gd name="T2" fmla="*/ 34 w 48"/>
                <a:gd name="T3" fmla="*/ 40 h 83"/>
                <a:gd name="T4" fmla="*/ 0 w 48"/>
                <a:gd name="T5" fmla="*/ 13 h 83"/>
                <a:gd name="T6" fmla="*/ 0 w 48"/>
                <a:gd name="T7" fmla="*/ 0 h 83"/>
                <a:gd name="T8" fmla="*/ 48 w 48"/>
                <a:gd name="T9" fmla="*/ 40 h 83"/>
                <a:gd name="T10" fmla="*/ 0 w 48"/>
                <a:gd name="T11" fmla="*/ 83 h 83"/>
                <a:gd name="T12" fmla="*/ 0 w 48"/>
                <a:gd name="T13" fmla="*/ 70 h 83"/>
              </a:gdLst>
              <a:ahLst/>
              <a:cxnLst>
                <a:cxn ang="0">
                  <a:pos x="T0" y="T1"/>
                </a:cxn>
                <a:cxn ang="0">
                  <a:pos x="T2" y="T3"/>
                </a:cxn>
                <a:cxn ang="0">
                  <a:pos x="T4" y="T5"/>
                </a:cxn>
                <a:cxn ang="0">
                  <a:pos x="T6" y="T7"/>
                </a:cxn>
                <a:cxn ang="0">
                  <a:pos x="T8" y="T9"/>
                </a:cxn>
                <a:cxn ang="0">
                  <a:pos x="T10" y="T11"/>
                </a:cxn>
                <a:cxn ang="0">
                  <a:pos x="T12" y="T13"/>
                </a:cxn>
              </a:cxnLst>
              <a:rect l="0" t="0" r="r" b="b"/>
              <a:pathLst>
                <a:path w="48" h="83">
                  <a:moveTo>
                    <a:pt x="0" y="70"/>
                  </a:moveTo>
                  <a:lnTo>
                    <a:pt x="34" y="40"/>
                  </a:lnTo>
                  <a:lnTo>
                    <a:pt x="0" y="13"/>
                  </a:lnTo>
                  <a:lnTo>
                    <a:pt x="0" y="0"/>
                  </a:lnTo>
                  <a:lnTo>
                    <a:pt x="48" y="40"/>
                  </a:lnTo>
                  <a:lnTo>
                    <a:pt x="0" y="83"/>
                  </a:lnTo>
                  <a:lnTo>
                    <a:pt x="0"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sz="1800"/>
            </a:p>
          </p:txBody>
        </p:sp>
      </p:grpSp>
      <p:grpSp>
        <p:nvGrpSpPr>
          <p:cNvPr id="56" name="Group 55"/>
          <p:cNvGrpSpPr/>
          <p:nvPr userDrawn="1"/>
        </p:nvGrpSpPr>
        <p:grpSpPr>
          <a:xfrm>
            <a:off x="11370388" y="6559227"/>
            <a:ext cx="214313" cy="220663"/>
            <a:chOff x="7395183" y="3832633"/>
            <a:chExt cx="214313" cy="220663"/>
          </a:xfrm>
          <a:solidFill>
            <a:srgbClr val="FF6D6D"/>
          </a:solidFill>
        </p:grpSpPr>
        <p:sp>
          <p:nvSpPr>
            <p:cNvPr id="51" name="Freeform 7">
              <a:hlinkClick r:id="" action="ppaction://hlinkshowjump?jump=previousslide"/>
            </p:cNvPr>
            <p:cNvSpPr>
              <a:spLocks noEditPoints="1"/>
            </p:cNvSpPr>
            <p:nvPr userDrawn="1"/>
          </p:nvSpPr>
          <p:spPr bwMode="auto">
            <a:xfrm>
              <a:off x="7395183" y="3832633"/>
              <a:ext cx="214313" cy="220663"/>
            </a:xfrm>
            <a:custGeom>
              <a:avLst/>
              <a:gdLst>
                <a:gd name="T0" fmla="*/ 28 w 56"/>
                <a:gd name="T1" fmla="*/ 4 h 56"/>
                <a:gd name="T2" fmla="*/ 52 w 56"/>
                <a:gd name="T3" fmla="*/ 28 h 56"/>
                <a:gd name="T4" fmla="*/ 28 w 56"/>
                <a:gd name="T5" fmla="*/ 52 h 56"/>
                <a:gd name="T6" fmla="*/ 4 w 56"/>
                <a:gd name="T7" fmla="*/ 28 h 56"/>
                <a:gd name="T8" fmla="*/ 28 w 56"/>
                <a:gd name="T9" fmla="*/ 4 h 56"/>
                <a:gd name="T10" fmla="*/ 28 w 56"/>
                <a:gd name="T11" fmla="*/ 0 h 56"/>
                <a:gd name="T12" fmla="*/ 0 w 56"/>
                <a:gd name="T13" fmla="*/ 28 h 56"/>
                <a:gd name="T14" fmla="*/ 28 w 56"/>
                <a:gd name="T15" fmla="*/ 56 h 56"/>
                <a:gd name="T16" fmla="*/ 56 w 56"/>
                <a:gd name="T17" fmla="*/ 28 h 56"/>
                <a:gd name="T18" fmla="*/ 28 w 56"/>
                <a:gd name="T19"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56">
                  <a:moveTo>
                    <a:pt x="28" y="4"/>
                  </a:moveTo>
                  <a:cubicBezTo>
                    <a:pt x="41" y="4"/>
                    <a:pt x="52" y="15"/>
                    <a:pt x="52" y="28"/>
                  </a:cubicBezTo>
                  <a:cubicBezTo>
                    <a:pt x="52" y="41"/>
                    <a:pt x="41" y="52"/>
                    <a:pt x="28" y="52"/>
                  </a:cubicBezTo>
                  <a:cubicBezTo>
                    <a:pt x="15" y="52"/>
                    <a:pt x="4" y="41"/>
                    <a:pt x="4" y="28"/>
                  </a:cubicBezTo>
                  <a:cubicBezTo>
                    <a:pt x="4" y="15"/>
                    <a:pt x="15" y="4"/>
                    <a:pt x="28" y="4"/>
                  </a:cubicBezTo>
                  <a:moveTo>
                    <a:pt x="28" y="0"/>
                  </a:moveTo>
                  <a:cubicBezTo>
                    <a:pt x="13" y="0"/>
                    <a:pt x="0" y="13"/>
                    <a:pt x="0" y="28"/>
                  </a:cubicBezTo>
                  <a:cubicBezTo>
                    <a:pt x="0" y="43"/>
                    <a:pt x="13" y="56"/>
                    <a:pt x="28" y="56"/>
                  </a:cubicBezTo>
                  <a:cubicBezTo>
                    <a:pt x="43" y="56"/>
                    <a:pt x="56" y="43"/>
                    <a:pt x="56" y="28"/>
                  </a:cubicBezTo>
                  <a:cubicBezTo>
                    <a:pt x="56" y="13"/>
                    <a:pt x="43" y="0"/>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id-ID" sz="1800"/>
            </a:p>
          </p:txBody>
        </p:sp>
        <p:sp>
          <p:nvSpPr>
            <p:cNvPr id="52" name="Freeform 8">
              <a:hlinkClick r:id="" action="ppaction://hlinkshowjump?jump=previousslide"/>
            </p:cNvPr>
            <p:cNvSpPr>
              <a:spLocks/>
            </p:cNvSpPr>
            <p:nvPr userDrawn="1"/>
          </p:nvSpPr>
          <p:spPr bwMode="auto">
            <a:xfrm>
              <a:off x="7457096" y="3880258"/>
              <a:ext cx="76200" cy="130175"/>
            </a:xfrm>
            <a:custGeom>
              <a:avLst/>
              <a:gdLst>
                <a:gd name="T0" fmla="*/ 48 w 48"/>
                <a:gd name="T1" fmla="*/ 12 h 82"/>
                <a:gd name="T2" fmla="*/ 14 w 48"/>
                <a:gd name="T3" fmla="*/ 42 h 82"/>
                <a:gd name="T4" fmla="*/ 48 w 48"/>
                <a:gd name="T5" fmla="*/ 70 h 82"/>
                <a:gd name="T6" fmla="*/ 48 w 48"/>
                <a:gd name="T7" fmla="*/ 82 h 82"/>
                <a:gd name="T8" fmla="*/ 0 w 48"/>
                <a:gd name="T9" fmla="*/ 42 h 82"/>
                <a:gd name="T10" fmla="*/ 48 w 48"/>
                <a:gd name="T11" fmla="*/ 0 h 82"/>
                <a:gd name="T12" fmla="*/ 48 w 48"/>
                <a:gd name="T13" fmla="*/ 12 h 82"/>
              </a:gdLst>
              <a:ahLst/>
              <a:cxnLst>
                <a:cxn ang="0">
                  <a:pos x="T0" y="T1"/>
                </a:cxn>
                <a:cxn ang="0">
                  <a:pos x="T2" y="T3"/>
                </a:cxn>
                <a:cxn ang="0">
                  <a:pos x="T4" y="T5"/>
                </a:cxn>
                <a:cxn ang="0">
                  <a:pos x="T6" y="T7"/>
                </a:cxn>
                <a:cxn ang="0">
                  <a:pos x="T8" y="T9"/>
                </a:cxn>
                <a:cxn ang="0">
                  <a:pos x="T10" y="T11"/>
                </a:cxn>
                <a:cxn ang="0">
                  <a:pos x="T12" y="T13"/>
                </a:cxn>
              </a:cxnLst>
              <a:rect l="0" t="0" r="r" b="b"/>
              <a:pathLst>
                <a:path w="48" h="82">
                  <a:moveTo>
                    <a:pt x="48" y="12"/>
                  </a:moveTo>
                  <a:lnTo>
                    <a:pt x="14" y="42"/>
                  </a:lnTo>
                  <a:lnTo>
                    <a:pt x="48" y="70"/>
                  </a:lnTo>
                  <a:lnTo>
                    <a:pt x="48" y="82"/>
                  </a:lnTo>
                  <a:lnTo>
                    <a:pt x="0" y="42"/>
                  </a:lnTo>
                  <a:lnTo>
                    <a:pt x="48" y="0"/>
                  </a:lnTo>
                  <a:lnTo>
                    <a:pt x="48" y="12"/>
                  </a:lnTo>
                  <a:close/>
                </a:path>
              </a:pathLst>
            </a:custGeom>
            <a:grpFill/>
            <a:ln>
              <a:noFill/>
            </a:ln>
          </p:spPr>
          <p:txBody>
            <a:bodyPr vert="horz" wrap="square" lIns="91440" tIns="45720" rIns="91440" bIns="45720" numCol="1" anchor="t" anchorCtr="0" compatLnSpc="1">
              <a:prstTxWarp prst="textNoShape">
                <a:avLst/>
              </a:prstTxWarp>
            </a:bodyPr>
            <a:lstStyle/>
            <a:p>
              <a:endParaRPr lang="id-ID" sz="1800"/>
            </a:p>
          </p:txBody>
        </p:sp>
      </p:grpSp>
      <p:sp>
        <p:nvSpPr>
          <p:cNvPr id="48" name="Rectangle 47"/>
          <p:cNvSpPr/>
          <p:nvPr userDrawn="1"/>
        </p:nvSpPr>
        <p:spPr>
          <a:xfrm>
            <a:off x="3102781" y="6383339"/>
            <a:ext cx="6096000" cy="415498"/>
          </a:xfrm>
          <a:prstGeom prst="rect">
            <a:avLst/>
          </a:prstGeom>
        </p:spPr>
        <p:txBody>
          <a:bodyPr>
            <a:spAutoFit/>
          </a:bodyPr>
          <a:lstStyle/>
          <a:p>
            <a:pPr algn="ctr"/>
            <a:r>
              <a:rPr lang="id-ID" sz="1100" b="0" i="0" u="none" dirty="0">
                <a:solidFill>
                  <a:srgbClr val="FF6D6D"/>
                </a:solidFill>
              </a:rPr>
              <a:t>www.Company</a:t>
            </a:r>
            <a:r>
              <a:rPr lang="id-ID" sz="1100" b="0" i="0" u="none" baseline="0" dirty="0">
                <a:solidFill>
                  <a:srgbClr val="FF6D6D"/>
                </a:solidFill>
              </a:rPr>
              <a:t>Name.com</a:t>
            </a:r>
            <a:endParaRPr lang="id-ID" sz="1050" b="0" i="0" u="none" baseline="0" dirty="0">
              <a:solidFill>
                <a:srgbClr val="FF6D6D"/>
              </a:solidFill>
            </a:endParaRPr>
          </a:p>
          <a:p>
            <a:pPr algn="ctr"/>
            <a:r>
              <a:rPr lang="en-US" sz="900" dirty="0">
                <a:solidFill>
                  <a:schemeClr val="tx1">
                    <a:lumMod val="50000"/>
                    <a:lumOff val="50000"/>
                  </a:schemeClr>
                </a:solidFill>
              </a:rPr>
              <a:t>© 2020 </a:t>
            </a:r>
            <a:r>
              <a:rPr lang="en-US" sz="900" dirty="0" err="1">
                <a:solidFill>
                  <a:schemeClr val="tx1">
                    <a:lumMod val="50000"/>
                    <a:lumOff val="50000"/>
                  </a:schemeClr>
                </a:solidFill>
              </a:rPr>
              <a:t>Companyname</a:t>
            </a:r>
            <a:r>
              <a:rPr lang="en-US" sz="900" dirty="0">
                <a:solidFill>
                  <a:schemeClr val="tx1">
                    <a:lumMod val="50000"/>
                    <a:lumOff val="50000"/>
                  </a:schemeClr>
                </a:solidFill>
              </a:rPr>
              <a:t> </a:t>
            </a:r>
            <a:r>
              <a:rPr lang="id-ID" sz="900" dirty="0">
                <a:solidFill>
                  <a:schemeClr val="tx1">
                    <a:lumMod val="50000"/>
                    <a:lumOff val="50000"/>
                  </a:schemeClr>
                </a:solidFill>
              </a:rPr>
              <a:t>PowerPoint</a:t>
            </a:r>
            <a:r>
              <a:rPr lang="id-ID" sz="900" baseline="0" dirty="0">
                <a:solidFill>
                  <a:schemeClr val="tx1">
                    <a:lumMod val="50000"/>
                    <a:lumOff val="50000"/>
                  </a:schemeClr>
                </a:solidFill>
              </a:rPr>
              <a:t> Business </a:t>
            </a:r>
            <a:r>
              <a:rPr lang="en-US" sz="900" dirty="0">
                <a:solidFill>
                  <a:schemeClr val="tx1">
                    <a:lumMod val="50000"/>
                    <a:lumOff val="50000"/>
                  </a:schemeClr>
                </a:solidFill>
              </a:rPr>
              <a:t>Theme. All Rights Reserved. </a:t>
            </a:r>
            <a:endParaRPr lang="id-ID" sz="900" dirty="0">
              <a:solidFill>
                <a:schemeClr val="tx1">
                  <a:lumMod val="50000"/>
                  <a:lumOff val="50000"/>
                </a:schemeClr>
              </a:solidFill>
            </a:endParaRPr>
          </a:p>
        </p:txBody>
      </p:sp>
      <p:sp>
        <p:nvSpPr>
          <p:cNvPr id="53" name="Oval 52"/>
          <p:cNvSpPr/>
          <p:nvPr userDrawn="1"/>
        </p:nvSpPr>
        <p:spPr>
          <a:xfrm>
            <a:off x="11672882" y="-148007"/>
            <a:ext cx="655570" cy="655569"/>
          </a:xfrm>
          <a:prstGeom prst="ellipse">
            <a:avLst/>
          </a:prstGeom>
          <a:solidFill>
            <a:srgbClr val="FF6D6D"/>
          </a:solidFill>
          <a:ln w="698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fld id="{44B5E3D8-B559-49FC-84E7-900B409E63B2}" type="slidenum">
              <a:rPr lang="id-ID" sz="1400" b="1" smtClean="0">
                <a:solidFill>
                  <a:schemeClr val="bg1"/>
                </a:solidFill>
              </a:rPr>
              <a:pPr algn="ctr"/>
              <a:t>‹#›</a:t>
            </a:fld>
            <a:endParaRPr lang="id-ID" sz="1600" b="1" dirty="0">
              <a:solidFill>
                <a:schemeClr val="bg1"/>
              </a:solidFill>
            </a:endParaRPr>
          </a:p>
        </p:txBody>
      </p:sp>
    </p:spTree>
    <p:extLst>
      <p:ext uri="{BB962C8B-B14F-4D97-AF65-F5344CB8AC3E}">
        <p14:creationId xmlns:p14="http://schemas.microsoft.com/office/powerpoint/2010/main" val="2041395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fade">
                                      <p:cBhvr>
                                        <p:cTn id="7" dur="500"/>
                                        <p:tgtEl>
                                          <p:spTgt spid="56"/>
                                        </p:tgtEl>
                                      </p:cBhvr>
                                    </p:animEffect>
                                  </p:childTnLst>
                                </p:cTn>
                              </p:par>
                              <p:par>
                                <p:cTn id="8" presetID="10" presetClass="entr" presetSubtype="0" fill="hold" nodeType="withEffect">
                                  <p:stCondLst>
                                    <p:cond delay="0"/>
                                  </p:stCondLst>
                                  <p:childTnLst>
                                    <p:set>
                                      <p:cBhvr>
                                        <p:cTn id="9" dur="1" fill="hold">
                                          <p:stCondLst>
                                            <p:cond delay="0"/>
                                          </p:stCondLst>
                                        </p:cTn>
                                        <p:tgtEl>
                                          <p:spTgt spid="55"/>
                                        </p:tgtEl>
                                        <p:attrNameLst>
                                          <p:attrName>style.visibility</p:attrName>
                                        </p:attrNameLst>
                                      </p:cBhvr>
                                      <p:to>
                                        <p:strVal val="visible"/>
                                      </p:to>
                                    </p:set>
                                    <p:animEffect transition="in" filter="fade">
                                      <p:cBhvr>
                                        <p:cTn id="10" dur="500"/>
                                        <p:tgtEl>
                                          <p:spTgt spid="5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8"/>
                                        </p:tgtEl>
                                        <p:attrNameLst>
                                          <p:attrName>style.visibility</p:attrName>
                                        </p:attrNameLst>
                                      </p:cBhvr>
                                      <p:to>
                                        <p:strVal val="visible"/>
                                      </p:to>
                                    </p:set>
                                    <p:animEffect transition="in" filter="fade">
                                      <p:cBhvr>
                                        <p:cTn id="13"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48" grpId="1"/>
      <p:bldP spid="48" grpId="2"/>
      <p:bldP spid="48" grpId="3"/>
      <p:bldP spid="48" grpId="4"/>
      <p:bldP spid="48" grpId="5"/>
      <p:bldP spid="48" grpId="6"/>
      <p:bldP spid="48" grpId="7"/>
      <p:bldP spid="48" grpId="8"/>
      <p:bldP spid="48" grpId="9"/>
      <p:bldP spid="48" grpId="10"/>
      <p:bldP spid="48" grpId="11"/>
      <p:bldP spid="48" grpId="12"/>
      <p:bldP spid="48" grpId="13"/>
    </p:bldLst>
  </p:timing>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Blank-2">
    <p:spTree>
      <p:nvGrpSpPr>
        <p:cNvPr id="1" name=""/>
        <p:cNvGrpSpPr/>
        <p:nvPr/>
      </p:nvGrpSpPr>
      <p:grpSpPr>
        <a:xfrm>
          <a:off x="0" y="0"/>
          <a:ext cx="0" cy="0"/>
          <a:chOff x="0" y="0"/>
          <a:chExt cx="0" cy="0"/>
        </a:xfrm>
      </p:grpSpPr>
      <p:grpSp>
        <p:nvGrpSpPr>
          <p:cNvPr id="7" name="Group 6"/>
          <p:cNvGrpSpPr/>
          <p:nvPr userDrawn="1"/>
        </p:nvGrpSpPr>
        <p:grpSpPr>
          <a:xfrm>
            <a:off x="3943633" y="1565211"/>
            <a:ext cx="8733041" cy="6614959"/>
            <a:chOff x="3943629" y="1765230"/>
            <a:chExt cx="8733041" cy="6614959"/>
          </a:xfrm>
        </p:grpSpPr>
        <p:sp>
          <p:nvSpPr>
            <p:cNvPr id="8" name="Donut 7"/>
            <p:cNvSpPr/>
            <p:nvPr userDrawn="1"/>
          </p:nvSpPr>
          <p:spPr>
            <a:xfrm rot="6104502">
              <a:off x="10513894" y="4182360"/>
              <a:ext cx="1327177" cy="1327177"/>
            </a:xfrm>
            <a:prstGeom prst="donut">
              <a:avLst>
                <a:gd name="adj" fmla="val 15926"/>
              </a:avLst>
            </a:prstGeom>
            <a:solidFill>
              <a:schemeClr val="bg1">
                <a:lumMod val="95000"/>
                <a:alpha val="75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solidFill>
                  <a:schemeClr val="tx1"/>
                </a:solidFill>
              </a:endParaRPr>
            </a:p>
          </p:txBody>
        </p:sp>
        <p:sp>
          <p:nvSpPr>
            <p:cNvPr id="9" name="Donut 8"/>
            <p:cNvSpPr/>
            <p:nvPr userDrawn="1"/>
          </p:nvSpPr>
          <p:spPr>
            <a:xfrm rot="6104502">
              <a:off x="11635129" y="3232034"/>
              <a:ext cx="1041541" cy="1041541"/>
            </a:xfrm>
            <a:prstGeom prst="donut">
              <a:avLst>
                <a:gd name="adj" fmla="val 15926"/>
              </a:avLst>
            </a:prstGeom>
            <a:solidFill>
              <a:schemeClr val="bg1">
                <a:lumMod val="95000"/>
                <a:alpha val="31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solidFill>
                  <a:schemeClr val="tx1"/>
                </a:solidFill>
              </a:endParaRPr>
            </a:p>
          </p:txBody>
        </p:sp>
        <p:sp>
          <p:nvSpPr>
            <p:cNvPr id="10" name="Donut 9"/>
            <p:cNvSpPr/>
            <p:nvPr userDrawn="1"/>
          </p:nvSpPr>
          <p:spPr>
            <a:xfrm rot="6104502">
              <a:off x="4885213" y="5754088"/>
              <a:ext cx="2626101" cy="2626101"/>
            </a:xfrm>
            <a:prstGeom prst="donut">
              <a:avLst>
                <a:gd name="adj" fmla="val 15926"/>
              </a:avLst>
            </a:prstGeom>
            <a:solidFill>
              <a:schemeClr val="bg1">
                <a:lumMod val="95000"/>
                <a:alpha val="13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solidFill>
                  <a:schemeClr val="tx1"/>
                </a:solidFill>
              </a:endParaRPr>
            </a:p>
          </p:txBody>
        </p:sp>
        <p:sp>
          <p:nvSpPr>
            <p:cNvPr id="11" name="Donut 10"/>
            <p:cNvSpPr/>
            <p:nvPr userDrawn="1"/>
          </p:nvSpPr>
          <p:spPr>
            <a:xfrm rot="6104502">
              <a:off x="9890317" y="6328310"/>
              <a:ext cx="1074806" cy="1074806"/>
            </a:xfrm>
            <a:prstGeom prst="donut">
              <a:avLst>
                <a:gd name="adj" fmla="val 11712"/>
              </a:avLst>
            </a:prstGeom>
            <a:solidFill>
              <a:schemeClr val="bg1">
                <a:lumMod val="95000"/>
                <a:alpha val="54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solidFill>
                  <a:schemeClr val="tx1"/>
                </a:solidFill>
              </a:endParaRPr>
            </a:p>
          </p:txBody>
        </p:sp>
        <p:sp>
          <p:nvSpPr>
            <p:cNvPr id="12" name="Donut 11"/>
            <p:cNvSpPr/>
            <p:nvPr userDrawn="1"/>
          </p:nvSpPr>
          <p:spPr>
            <a:xfrm rot="6104502">
              <a:off x="11280398" y="2773446"/>
              <a:ext cx="835345" cy="835345"/>
            </a:xfrm>
            <a:prstGeom prst="donut">
              <a:avLst>
                <a:gd name="adj" fmla="val 11712"/>
              </a:avLst>
            </a:prstGeom>
            <a:solidFill>
              <a:schemeClr val="bg1">
                <a:lumMod val="95000"/>
                <a:alpha val="54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solidFill>
                  <a:schemeClr val="tx1"/>
                </a:solidFill>
              </a:endParaRPr>
            </a:p>
          </p:txBody>
        </p:sp>
        <p:sp>
          <p:nvSpPr>
            <p:cNvPr id="13" name="Oval 12"/>
            <p:cNvSpPr/>
            <p:nvPr userDrawn="1"/>
          </p:nvSpPr>
          <p:spPr>
            <a:xfrm rot="6104502">
              <a:off x="11255956" y="4096902"/>
              <a:ext cx="603202" cy="603202"/>
            </a:xfrm>
            <a:prstGeom prst="ellipse">
              <a:avLst/>
            </a:prstGeom>
            <a:solidFill>
              <a:schemeClr val="bg1">
                <a:lumMod val="95000"/>
                <a:alpha val="47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p>
          </p:txBody>
        </p:sp>
        <p:sp>
          <p:nvSpPr>
            <p:cNvPr id="14" name="Oval 13"/>
            <p:cNvSpPr/>
            <p:nvPr userDrawn="1"/>
          </p:nvSpPr>
          <p:spPr>
            <a:xfrm rot="6104502">
              <a:off x="10988857" y="3411415"/>
              <a:ext cx="312832" cy="312832"/>
            </a:xfrm>
            <a:prstGeom prst="ellipse">
              <a:avLst/>
            </a:prstGeom>
            <a:solidFill>
              <a:schemeClr val="bg1">
                <a:lumMod val="95000"/>
                <a:alpha val="47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p>
          </p:txBody>
        </p:sp>
        <p:sp>
          <p:nvSpPr>
            <p:cNvPr id="15" name="Donut 14"/>
            <p:cNvSpPr/>
            <p:nvPr userDrawn="1"/>
          </p:nvSpPr>
          <p:spPr>
            <a:xfrm rot="20504502">
              <a:off x="8157576" y="4967821"/>
              <a:ext cx="1778283" cy="1778283"/>
            </a:xfrm>
            <a:prstGeom prst="donut">
              <a:avLst>
                <a:gd name="adj" fmla="val 15926"/>
              </a:avLst>
            </a:prstGeom>
            <a:solidFill>
              <a:schemeClr val="bg1">
                <a:lumMod val="95000"/>
                <a:alpha val="42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solidFill>
                  <a:schemeClr val="tx1"/>
                </a:solidFill>
              </a:endParaRPr>
            </a:p>
          </p:txBody>
        </p:sp>
        <p:sp>
          <p:nvSpPr>
            <p:cNvPr id="16" name="Donut 15"/>
            <p:cNvSpPr/>
            <p:nvPr userDrawn="1"/>
          </p:nvSpPr>
          <p:spPr>
            <a:xfrm rot="20504502">
              <a:off x="5967631" y="5517505"/>
              <a:ext cx="1327177" cy="1327177"/>
            </a:xfrm>
            <a:prstGeom prst="donut">
              <a:avLst>
                <a:gd name="adj" fmla="val 15926"/>
              </a:avLst>
            </a:prstGeom>
            <a:solidFill>
              <a:schemeClr val="bg1">
                <a:lumMod val="95000"/>
                <a:alpha val="75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solidFill>
                  <a:schemeClr val="tx1"/>
                </a:solidFill>
              </a:endParaRPr>
            </a:p>
          </p:txBody>
        </p:sp>
        <p:sp>
          <p:nvSpPr>
            <p:cNvPr id="17" name="Oval 16"/>
            <p:cNvSpPr/>
            <p:nvPr userDrawn="1"/>
          </p:nvSpPr>
          <p:spPr>
            <a:xfrm rot="20504502">
              <a:off x="7106071" y="6040256"/>
              <a:ext cx="688490" cy="688490"/>
            </a:xfrm>
            <a:prstGeom prst="ellipse">
              <a:avLst/>
            </a:prstGeom>
            <a:solidFill>
              <a:schemeClr val="bg1">
                <a:lumMod val="95000"/>
                <a:alpha val="39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p>
          </p:txBody>
        </p:sp>
        <p:sp>
          <p:nvSpPr>
            <p:cNvPr id="18" name="Oval 17"/>
            <p:cNvSpPr/>
            <p:nvPr userDrawn="1"/>
          </p:nvSpPr>
          <p:spPr>
            <a:xfrm rot="20504502">
              <a:off x="8828367" y="4697538"/>
              <a:ext cx="536090" cy="536090"/>
            </a:xfrm>
            <a:prstGeom prst="ellipse">
              <a:avLst/>
            </a:prstGeom>
            <a:solidFill>
              <a:schemeClr val="bg1">
                <a:lumMod val="95000"/>
                <a:alpha val="47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p>
          </p:txBody>
        </p:sp>
        <p:sp>
          <p:nvSpPr>
            <p:cNvPr id="19" name="Donut 18"/>
            <p:cNvSpPr/>
            <p:nvPr userDrawn="1"/>
          </p:nvSpPr>
          <p:spPr>
            <a:xfrm rot="20504502">
              <a:off x="7272388" y="5137491"/>
              <a:ext cx="2626101" cy="2626101"/>
            </a:xfrm>
            <a:prstGeom prst="donut">
              <a:avLst>
                <a:gd name="adj" fmla="val 15926"/>
              </a:avLst>
            </a:prstGeom>
            <a:solidFill>
              <a:schemeClr val="bg1">
                <a:lumMod val="95000"/>
                <a:alpha val="13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solidFill>
                  <a:schemeClr val="tx1"/>
                </a:solidFill>
              </a:endParaRPr>
            </a:p>
          </p:txBody>
        </p:sp>
        <p:sp>
          <p:nvSpPr>
            <p:cNvPr id="20" name="Donut 19"/>
            <p:cNvSpPr/>
            <p:nvPr userDrawn="1"/>
          </p:nvSpPr>
          <p:spPr>
            <a:xfrm rot="20504502">
              <a:off x="9359434" y="5596700"/>
              <a:ext cx="1074806" cy="1074806"/>
            </a:xfrm>
            <a:prstGeom prst="donut">
              <a:avLst>
                <a:gd name="adj" fmla="val 11712"/>
              </a:avLst>
            </a:prstGeom>
            <a:solidFill>
              <a:schemeClr val="bg1">
                <a:lumMod val="95000"/>
                <a:alpha val="54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solidFill>
                  <a:schemeClr val="tx1"/>
                </a:solidFill>
              </a:endParaRPr>
            </a:p>
          </p:txBody>
        </p:sp>
        <p:sp>
          <p:nvSpPr>
            <p:cNvPr id="21" name="Donut 20"/>
            <p:cNvSpPr/>
            <p:nvPr userDrawn="1"/>
          </p:nvSpPr>
          <p:spPr>
            <a:xfrm rot="20504502">
              <a:off x="9482547" y="4659556"/>
              <a:ext cx="835345" cy="835345"/>
            </a:xfrm>
            <a:prstGeom prst="donut">
              <a:avLst>
                <a:gd name="adj" fmla="val 11712"/>
              </a:avLst>
            </a:prstGeom>
            <a:solidFill>
              <a:schemeClr val="bg1">
                <a:lumMod val="95000"/>
                <a:alpha val="54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solidFill>
                  <a:schemeClr val="tx1"/>
                </a:solidFill>
              </a:endParaRPr>
            </a:p>
          </p:txBody>
        </p:sp>
        <p:sp>
          <p:nvSpPr>
            <p:cNvPr id="22" name="Donut 21"/>
            <p:cNvSpPr/>
            <p:nvPr userDrawn="1"/>
          </p:nvSpPr>
          <p:spPr>
            <a:xfrm rot="20504502">
              <a:off x="11146308" y="5868777"/>
              <a:ext cx="1074806" cy="1074806"/>
            </a:xfrm>
            <a:prstGeom prst="donut">
              <a:avLst>
                <a:gd name="adj" fmla="val 24020"/>
              </a:avLst>
            </a:prstGeom>
            <a:solidFill>
              <a:schemeClr val="bg1">
                <a:lumMod val="95000"/>
                <a:alpha val="54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solidFill>
                  <a:schemeClr val="tx1"/>
                </a:solidFill>
              </a:endParaRPr>
            </a:p>
          </p:txBody>
        </p:sp>
        <p:sp>
          <p:nvSpPr>
            <p:cNvPr id="23" name="Oval 22"/>
            <p:cNvSpPr/>
            <p:nvPr userDrawn="1"/>
          </p:nvSpPr>
          <p:spPr>
            <a:xfrm rot="20504502">
              <a:off x="7238767" y="5017013"/>
              <a:ext cx="312832" cy="312832"/>
            </a:xfrm>
            <a:prstGeom prst="ellipse">
              <a:avLst/>
            </a:prstGeom>
            <a:solidFill>
              <a:schemeClr val="bg1">
                <a:lumMod val="95000"/>
                <a:alpha val="47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p>
          </p:txBody>
        </p:sp>
        <p:sp>
          <p:nvSpPr>
            <p:cNvPr id="24" name="Oval 23"/>
            <p:cNvSpPr/>
            <p:nvPr userDrawn="1"/>
          </p:nvSpPr>
          <p:spPr>
            <a:xfrm rot="20504502">
              <a:off x="3943629" y="6130310"/>
              <a:ext cx="603202" cy="603202"/>
            </a:xfrm>
            <a:prstGeom prst="ellipse">
              <a:avLst/>
            </a:prstGeom>
            <a:solidFill>
              <a:schemeClr val="bg1">
                <a:lumMod val="95000"/>
                <a:alpha val="47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p>
          </p:txBody>
        </p:sp>
        <p:sp>
          <p:nvSpPr>
            <p:cNvPr id="25" name="Oval 24"/>
            <p:cNvSpPr/>
            <p:nvPr userDrawn="1"/>
          </p:nvSpPr>
          <p:spPr>
            <a:xfrm rot="20504502">
              <a:off x="6479821" y="5990866"/>
              <a:ext cx="312832" cy="312832"/>
            </a:xfrm>
            <a:prstGeom prst="ellipse">
              <a:avLst/>
            </a:prstGeom>
            <a:solidFill>
              <a:schemeClr val="bg1">
                <a:lumMod val="95000"/>
                <a:alpha val="47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p>
          </p:txBody>
        </p:sp>
        <p:sp>
          <p:nvSpPr>
            <p:cNvPr id="26" name="Oval 25"/>
            <p:cNvSpPr/>
            <p:nvPr userDrawn="1"/>
          </p:nvSpPr>
          <p:spPr>
            <a:xfrm rot="20504502">
              <a:off x="9327833" y="4273371"/>
              <a:ext cx="312832" cy="312832"/>
            </a:xfrm>
            <a:prstGeom prst="ellipse">
              <a:avLst/>
            </a:prstGeom>
            <a:solidFill>
              <a:schemeClr val="bg1">
                <a:lumMod val="95000"/>
                <a:alpha val="47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p>
          </p:txBody>
        </p:sp>
        <p:sp>
          <p:nvSpPr>
            <p:cNvPr id="27" name="Donut 26"/>
            <p:cNvSpPr/>
            <p:nvPr userDrawn="1"/>
          </p:nvSpPr>
          <p:spPr>
            <a:xfrm rot="10604502">
              <a:off x="10421842" y="5527974"/>
              <a:ext cx="1327177" cy="1327177"/>
            </a:xfrm>
            <a:prstGeom prst="donut">
              <a:avLst>
                <a:gd name="adj" fmla="val 15926"/>
              </a:avLst>
            </a:prstGeom>
            <a:solidFill>
              <a:schemeClr val="bg1">
                <a:lumMod val="95000"/>
                <a:alpha val="75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solidFill>
                  <a:schemeClr val="tx1"/>
                </a:solidFill>
              </a:endParaRPr>
            </a:p>
          </p:txBody>
        </p:sp>
        <p:sp>
          <p:nvSpPr>
            <p:cNvPr id="28" name="Donut 27"/>
            <p:cNvSpPr/>
            <p:nvPr userDrawn="1"/>
          </p:nvSpPr>
          <p:spPr>
            <a:xfrm rot="10604502">
              <a:off x="11502978" y="1935344"/>
              <a:ext cx="1041541" cy="1041541"/>
            </a:xfrm>
            <a:prstGeom prst="donut">
              <a:avLst>
                <a:gd name="adj" fmla="val 15926"/>
              </a:avLst>
            </a:prstGeom>
            <a:solidFill>
              <a:schemeClr val="bg1">
                <a:lumMod val="95000"/>
                <a:alpha val="31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solidFill>
                  <a:schemeClr val="tx1"/>
                </a:solidFill>
              </a:endParaRPr>
            </a:p>
          </p:txBody>
        </p:sp>
        <p:sp>
          <p:nvSpPr>
            <p:cNvPr id="29" name="Oval 28"/>
            <p:cNvSpPr/>
            <p:nvPr userDrawn="1"/>
          </p:nvSpPr>
          <p:spPr>
            <a:xfrm rot="10604502">
              <a:off x="11886320" y="1765230"/>
              <a:ext cx="536090" cy="536090"/>
            </a:xfrm>
            <a:prstGeom prst="ellipse">
              <a:avLst/>
            </a:prstGeom>
            <a:solidFill>
              <a:schemeClr val="bg1">
                <a:lumMod val="95000"/>
                <a:alpha val="47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p>
          </p:txBody>
        </p:sp>
        <p:sp>
          <p:nvSpPr>
            <p:cNvPr id="30" name="Donut 29"/>
            <p:cNvSpPr/>
            <p:nvPr userDrawn="1"/>
          </p:nvSpPr>
          <p:spPr>
            <a:xfrm rot="10604502">
              <a:off x="9874667" y="3536070"/>
              <a:ext cx="2626101" cy="2626101"/>
            </a:xfrm>
            <a:prstGeom prst="donut">
              <a:avLst>
                <a:gd name="adj" fmla="val 15926"/>
              </a:avLst>
            </a:prstGeom>
            <a:solidFill>
              <a:schemeClr val="bg1">
                <a:lumMod val="95000"/>
                <a:alpha val="13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solidFill>
                  <a:schemeClr val="tx1"/>
                </a:solidFill>
              </a:endParaRPr>
            </a:p>
          </p:txBody>
        </p:sp>
        <p:sp>
          <p:nvSpPr>
            <p:cNvPr id="31" name="Donut 30"/>
            <p:cNvSpPr/>
            <p:nvPr userDrawn="1"/>
          </p:nvSpPr>
          <p:spPr>
            <a:xfrm rot="10604502">
              <a:off x="10759809" y="3214182"/>
              <a:ext cx="835345" cy="835345"/>
            </a:xfrm>
            <a:prstGeom prst="donut">
              <a:avLst>
                <a:gd name="adj" fmla="val 11712"/>
              </a:avLst>
            </a:prstGeom>
            <a:solidFill>
              <a:schemeClr val="bg1">
                <a:lumMod val="95000"/>
                <a:alpha val="54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solidFill>
                  <a:schemeClr val="tx1"/>
                </a:solidFill>
              </a:endParaRPr>
            </a:p>
          </p:txBody>
        </p:sp>
        <p:sp>
          <p:nvSpPr>
            <p:cNvPr id="32" name="Donut 31"/>
            <p:cNvSpPr/>
            <p:nvPr userDrawn="1"/>
          </p:nvSpPr>
          <p:spPr>
            <a:xfrm rot="10604502">
              <a:off x="4248675" y="6231127"/>
              <a:ext cx="1074806" cy="1074806"/>
            </a:xfrm>
            <a:prstGeom prst="donut">
              <a:avLst>
                <a:gd name="adj" fmla="val 24020"/>
              </a:avLst>
            </a:prstGeom>
            <a:solidFill>
              <a:schemeClr val="bg1">
                <a:lumMod val="95000"/>
                <a:alpha val="54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solidFill>
                  <a:schemeClr val="tx1"/>
                </a:solidFill>
              </a:endParaRPr>
            </a:p>
          </p:txBody>
        </p:sp>
        <p:sp>
          <p:nvSpPr>
            <p:cNvPr id="33" name="Oval 32"/>
            <p:cNvSpPr/>
            <p:nvPr userDrawn="1"/>
          </p:nvSpPr>
          <p:spPr>
            <a:xfrm rot="10604502">
              <a:off x="11516462" y="3055947"/>
              <a:ext cx="312832" cy="312832"/>
            </a:xfrm>
            <a:prstGeom prst="ellipse">
              <a:avLst/>
            </a:prstGeom>
            <a:solidFill>
              <a:schemeClr val="bg1">
                <a:lumMod val="95000"/>
                <a:alpha val="47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p>
          </p:txBody>
        </p:sp>
        <p:sp>
          <p:nvSpPr>
            <p:cNvPr id="34" name="Oval 33"/>
            <p:cNvSpPr/>
            <p:nvPr userDrawn="1"/>
          </p:nvSpPr>
          <p:spPr>
            <a:xfrm rot="10604502">
              <a:off x="8086333" y="6082900"/>
              <a:ext cx="603202" cy="603202"/>
            </a:xfrm>
            <a:prstGeom prst="ellipse">
              <a:avLst/>
            </a:prstGeom>
            <a:solidFill>
              <a:schemeClr val="bg1">
                <a:lumMod val="95000"/>
                <a:alpha val="47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p>
          </p:txBody>
        </p:sp>
        <p:sp>
          <p:nvSpPr>
            <p:cNvPr id="35" name="Oval 34"/>
            <p:cNvSpPr/>
            <p:nvPr userDrawn="1"/>
          </p:nvSpPr>
          <p:spPr>
            <a:xfrm rot="10604502">
              <a:off x="4659440" y="5686338"/>
              <a:ext cx="312832" cy="312832"/>
            </a:xfrm>
            <a:prstGeom prst="ellipse">
              <a:avLst/>
            </a:prstGeom>
            <a:solidFill>
              <a:schemeClr val="bg1">
                <a:lumMod val="95000"/>
                <a:alpha val="47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p>
          </p:txBody>
        </p:sp>
      </p:grpSp>
      <p:grpSp>
        <p:nvGrpSpPr>
          <p:cNvPr id="42" name="Group 41"/>
          <p:cNvGrpSpPr/>
          <p:nvPr userDrawn="1"/>
        </p:nvGrpSpPr>
        <p:grpSpPr>
          <a:xfrm>
            <a:off x="276313" y="6502736"/>
            <a:ext cx="731511" cy="276999"/>
            <a:chOff x="404977" y="6383122"/>
            <a:chExt cx="731513" cy="276999"/>
          </a:xfrm>
        </p:grpSpPr>
        <p:sp>
          <p:nvSpPr>
            <p:cNvPr id="43" name="TextBox 42"/>
            <p:cNvSpPr txBox="1"/>
            <p:nvPr/>
          </p:nvSpPr>
          <p:spPr>
            <a:xfrm>
              <a:off x="512343" y="6383122"/>
              <a:ext cx="624147" cy="276999"/>
            </a:xfrm>
            <a:prstGeom prst="rect">
              <a:avLst/>
            </a:prstGeom>
            <a:noFill/>
          </p:spPr>
          <p:txBody>
            <a:bodyPr wrap="none" rtlCol="0">
              <a:spAutoFit/>
            </a:bodyPr>
            <a:lstStyle/>
            <a:p>
              <a:r>
                <a:rPr lang="id-ID" sz="1200" dirty="0">
                  <a:solidFill>
                    <a:schemeClr val="bg1">
                      <a:lumMod val="50000"/>
                    </a:schemeClr>
                  </a:solidFill>
                  <a:latin typeface="Raleway" panose="020B0003030101060003" pitchFamily="34" charset="0"/>
                </a:rPr>
                <a:t>MOST</a:t>
              </a:r>
            </a:p>
          </p:txBody>
        </p:sp>
        <p:grpSp>
          <p:nvGrpSpPr>
            <p:cNvPr id="44" name="Group 43"/>
            <p:cNvGrpSpPr/>
            <p:nvPr/>
          </p:nvGrpSpPr>
          <p:grpSpPr>
            <a:xfrm>
              <a:off x="404977" y="6417778"/>
              <a:ext cx="181253" cy="189215"/>
              <a:chOff x="4573232" y="2256703"/>
              <a:chExt cx="838558" cy="875393"/>
            </a:xfrm>
          </p:grpSpPr>
          <p:sp>
            <p:nvSpPr>
              <p:cNvPr id="45" name="Oval 44"/>
              <p:cNvSpPr/>
              <p:nvPr/>
            </p:nvSpPr>
            <p:spPr>
              <a:xfrm>
                <a:off x="4573232" y="2542000"/>
                <a:ext cx="590096" cy="590096"/>
              </a:xfrm>
              <a:prstGeom prst="ellipse">
                <a:avLst/>
              </a:prstGeom>
              <a:solidFill>
                <a:srgbClr val="FF6D6D">
                  <a:alpha val="7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500"/>
              </a:p>
            </p:txBody>
          </p:sp>
          <p:sp>
            <p:nvSpPr>
              <p:cNvPr id="46" name="Oval 45"/>
              <p:cNvSpPr/>
              <p:nvPr/>
            </p:nvSpPr>
            <p:spPr>
              <a:xfrm>
                <a:off x="4821694" y="2542000"/>
                <a:ext cx="590096" cy="590096"/>
              </a:xfrm>
              <a:prstGeom prst="ellipse">
                <a:avLst/>
              </a:prstGeom>
              <a:solidFill>
                <a:srgbClr val="FF6D6D">
                  <a:alpha val="7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500"/>
              </a:p>
            </p:txBody>
          </p:sp>
          <p:sp>
            <p:nvSpPr>
              <p:cNvPr id="47" name="Oval 46"/>
              <p:cNvSpPr/>
              <p:nvPr/>
            </p:nvSpPr>
            <p:spPr>
              <a:xfrm>
                <a:off x="4697463" y="2256703"/>
                <a:ext cx="590096" cy="590096"/>
              </a:xfrm>
              <a:prstGeom prst="ellipse">
                <a:avLst/>
              </a:prstGeom>
              <a:solidFill>
                <a:srgbClr val="FF4343">
                  <a:alpha val="7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500"/>
              </a:p>
            </p:txBody>
          </p:sp>
        </p:grpSp>
      </p:grpSp>
      <p:grpSp>
        <p:nvGrpSpPr>
          <p:cNvPr id="55" name="Group 54"/>
          <p:cNvGrpSpPr/>
          <p:nvPr userDrawn="1"/>
        </p:nvGrpSpPr>
        <p:grpSpPr>
          <a:xfrm>
            <a:off x="11807070" y="6559227"/>
            <a:ext cx="214313" cy="220663"/>
            <a:chOff x="7015550" y="2614882"/>
            <a:chExt cx="214313" cy="220663"/>
          </a:xfrm>
          <a:solidFill>
            <a:srgbClr val="FF6D6D"/>
          </a:solidFill>
        </p:grpSpPr>
        <p:sp>
          <p:nvSpPr>
            <p:cNvPr id="49" name="Freeform 5">
              <a:hlinkClick r:id="" action="ppaction://hlinkshowjump?jump=nextslide"/>
            </p:cNvPr>
            <p:cNvSpPr>
              <a:spLocks noEditPoints="1"/>
            </p:cNvSpPr>
            <p:nvPr userDrawn="1"/>
          </p:nvSpPr>
          <p:spPr bwMode="auto">
            <a:xfrm>
              <a:off x="7015550" y="2614882"/>
              <a:ext cx="214313" cy="220663"/>
            </a:xfrm>
            <a:custGeom>
              <a:avLst/>
              <a:gdLst>
                <a:gd name="T0" fmla="*/ 28 w 56"/>
                <a:gd name="T1" fmla="*/ 4 h 56"/>
                <a:gd name="T2" fmla="*/ 52 w 56"/>
                <a:gd name="T3" fmla="*/ 28 h 56"/>
                <a:gd name="T4" fmla="*/ 28 w 56"/>
                <a:gd name="T5" fmla="*/ 52 h 56"/>
                <a:gd name="T6" fmla="*/ 4 w 56"/>
                <a:gd name="T7" fmla="*/ 28 h 56"/>
                <a:gd name="T8" fmla="*/ 28 w 56"/>
                <a:gd name="T9" fmla="*/ 4 h 56"/>
                <a:gd name="T10" fmla="*/ 28 w 56"/>
                <a:gd name="T11" fmla="*/ 0 h 56"/>
                <a:gd name="T12" fmla="*/ 0 w 56"/>
                <a:gd name="T13" fmla="*/ 28 h 56"/>
                <a:gd name="T14" fmla="*/ 28 w 56"/>
                <a:gd name="T15" fmla="*/ 56 h 56"/>
                <a:gd name="T16" fmla="*/ 56 w 56"/>
                <a:gd name="T17" fmla="*/ 28 h 56"/>
                <a:gd name="T18" fmla="*/ 28 w 56"/>
                <a:gd name="T19"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56">
                  <a:moveTo>
                    <a:pt x="28" y="4"/>
                  </a:moveTo>
                  <a:cubicBezTo>
                    <a:pt x="41" y="4"/>
                    <a:pt x="52" y="15"/>
                    <a:pt x="52" y="28"/>
                  </a:cubicBezTo>
                  <a:cubicBezTo>
                    <a:pt x="52" y="41"/>
                    <a:pt x="41" y="52"/>
                    <a:pt x="28" y="52"/>
                  </a:cubicBezTo>
                  <a:cubicBezTo>
                    <a:pt x="15" y="52"/>
                    <a:pt x="4" y="41"/>
                    <a:pt x="4" y="28"/>
                  </a:cubicBezTo>
                  <a:cubicBezTo>
                    <a:pt x="4" y="15"/>
                    <a:pt x="15" y="4"/>
                    <a:pt x="28" y="4"/>
                  </a:cubicBezTo>
                  <a:moveTo>
                    <a:pt x="28" y="0"/>
                  </a:moveTo>
                  <a:cubicBezTo>
                    <a:pt x="13" y="0"/>
                    <a:pt x="0" y="13"/>
                    <a:pt x="0" y="28"/>
                  </a:cubicBezTo>
                  <a:cubicBezTo>
                    <a:pt x="0" y="43"/>
                    <a:pt x="13" y="56"/>
                    <a:pt x="28" y="56"/>
                  </a:cubicBezTo>
                  <a:cubicBezTo>
                    <a:pt x="43" y="56"/>
                    <a:pt x="56" y="43"/>
                    <a:pt x="56" y="28"/>
                  </a:cubicBezTo>
                  <a:cubicBezTo>
                    <a:pt x="56" y="13"/>
                    <a:pt x="43" y="0"/>
                    <a:pt x="2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sz="1800"/>
            </a:p>
          </p:txBody>
        </p:sp>
        <p:sp>
          <p:nvSpPr>
            <p:cNvPr id="50" name="Freeform 6">
              <a:hlinkClick r:id="" action="ppaction://hlinkshowjump?jump=nextslide"/>
            </p:cNvPr>
            <p:cNvSpPr>
              <a:spLocks/>
            </p:cNvSpPr>
            <p:nvPr userDrawn="1"/>
          </p:nvSpPr>
          <p:spPr bwMode="auto">
            <a:xfrm>
              <a:off x="7091750" y="2657745"/>
              <a:ext cx="76200" cy="131763"/>
            </a:xfrm>
            <a:custGeom>
              <a:avLst/>
              <a:gdLst>
                <a:gd name="T0" fmla="*/ 0 w 48"/>
                <a:gd name="T1" fmla="*/ 70 h 83"/>
                <a:gd name="T2" fmla="*/ 34 w 48"/>
                <a:gd name="T3" fmla="*/ 40 h 83"/>
                <a:gd name="T4" fmla="*/ 0 w 48"/>
                <a:gd name="T5" fmla="*/ 13 h 83"/>
                <a:gd name="T6" fmla="*/ 0 w 48"/>
                <a:gd name="T7" fmla="*/ 0 h 83"/>
                <a:gd name="T8" fmla="*/ 48 w 48"/>
                <a:gd name="T9" fmla="*/ 40 h 83"/>
                <a:gd name="T10" fmla="*/ 0 w 48"/>
                <a:gd name="T11" fmla="*/ 83 h 83"/>
                <a:gd name="T12" fmla="*/ 0 w 48"/>
                <a:gd name="T13" fmla="*/ 70 h 83"/>
              </a:gdLst>
              <a:ahLst/>
              <a:cxnLst>
                <a:cxn ang="0">
                  <a:pos x="T0" y="T1"/>
                </a:cxn>
                <a:cxn ang="0">
                  <a:pos x="T2" y="T3"/>
                </a:cxn>
                <a:cxn ang="0">
                  <a:pos x="T4" y="T5"/>
                </a:cxn>
                <a:cxn ang="0">
                  <a:pos x="T6" y="T7"/>
                </a:cxn>
                <a:cxn ang="0">
                  <a:pos x="T8" y="T9"/>
                </a:cxn>
                <a:cxn ang="0">
                  <a:pos x="T10" y="T11"/>
                </a:cxn>
                <a:cxn ang="0">
                  <a:pos x="T12" y="T13"/>
                </a:cxn>
              </a:cxnLst>
              <a:rect l="0" t="0" r="r" b="b"/>
              <a:pathLst>
                <a:path w="48" h="83">
                  <a:moveTo>
                    <a:pt x="0" y="70"/>
                  </a:moveTo>
                  <a:lnTo>
                    <a:pt x="34" y="40"/>
                  </a:lnTo>
                  <a:lnTo>
                    <a:pt x="0" y="13"/>
                  </a:lnTo>
                  <a:lnTo>
                    <a:pt x="0" y="0"/>
                  </a:lnTo>
                  <a:lnTo>
                    <a:pt x="48" y="40"/>
                  </a:lnTo>
                  <a:lnTo>
                    <a:pt x="0" y="83"/>
                  </a:lnTo>
                  <a:lnTo>
                    <a:pt x="0"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sz="1800"/>
            </a:p>
          </p:txBody>
        </p:sp>
      </p:grpSp>
      <p:grpSp>
        <p:nvGrpSpPr>
          <p:cNvPr id="56" name="Group 55"/>
          <p:cNvGrpSpPr/>
          <p:nvPr userDrawn="1"/>
        </p:nvGrpSpPr>
        <p:grpSpPr>
          <a:xfrm>
            <a:off x="11370388" y="6559227"/>
            <a:ext cx="214313" cy="220663"/>
            <a:chOff x="7395183" y="3832633"/>
            <a:chExt cx="214313" cy="220663"/>
          </a:xfrm>
          <a:solidFill>
            <a:srgbClr val="FF6D6D"/>
          </a:solidFill>
        </p:grpSpPr>
        <p:sp>
          <p:nvSpPr>
            <p:cNvPr id="51" name="Freeform 7">
              <a:hlinkClick r:id="" action="ppaction://hlinkshowjump?jump=previousslide"/>
            </p:cNvPr>
            <p:cNvSpPr>
              <a:spLocks noEditPoints="1"/>
            </p:cNvSpPr>
            <p:nvPr userDrawn="1"/>
          </p:nvSpPr>
          <p:spPr bwMode="auto">
            <a:xfrm>
              <a:off x="7395183" y="3832633"/>
              <a:ext cx="214313" cy="220663"/>
            </a:xfrm>
            <a:custGeom>
              <a:avLst/>
              <a:gdLst>
                <a:gd name="T0" fmla="*/ 28 w 56"/>
                <a:gd name="T1" fmla="*/ 4 h 56"/>
                <a:gd name="T2" fmla="*/ 52 w 56"/>
                <a:gd name="T3" fmla="*/ 28 h 56"/>
                <a:gd name="T4" fmla="*/ 28 w 56"/>
                <a:gd name="T5" fmla="*/ 52 h 56"/>
                <a:gd name="T6" fmla="*/ 4 w 56"/>
                <a:gd name="T7" fmla="*/ 28 h 56"/>
                <a:gd name="T8" fmla="*/ 28 w 56"/>
                <a:gd name="T9" fmla="*/ 4 h 56"/>
                <a:gd name="T10" fmla="*/ 28 w 56"/>
                <a:gd name="T11" fmla="*/ 0 h 56"/>
                <a:gd name="T12" fmla="*/ 0 w 56"/>
                <a:gd name="T13" fmla="*/ 28 h 56"/>
                <a:gd name="T14" fmla="*/ 28 w 56"/>
                <a:gd name="T15" fmla="*/ 56 h 56"/>
                <a:gd name="T16" fmla="*/ 56 w 56"/>
                <a:gd name="T17" fmla="*/ 28 h 56"/>
                <a:gd name="T18" fmla="*/ 28 w 56"/>
                <a:gd name="T19"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56">
                  <a:moveTo>
                    <a:pt x="28" y="4"/>
                  </a:moveTo>
                  <a:cubicBezTo>
                    <a:pt x="41" y="4"/>
                    <a:pt x="52" y="15"/>
                    <a:pt x="52" y="28"/>
                  </a:cubicBezTo>
                  <a:cubicBezTo>
                    <a:pt x="52" y="41"/>
                    <a:pt x="41" y="52"/>
                    <a:pt x="28" y="52"/>
                  </a:cubicBezTo>
                  <a:cubicBezTo>
                    <a:pt x="15" y="52"/>
                    <a:pt x="4" y="41"/>
                    <a:pt x="4" y="28"/>
                  </a:cubicBezTo>
                  <a:cubicBezTo>
                    <a:pt x="4" y="15"/>
                    <a:pt x="15" y="4"/>
                    <a:pt x="28" y="4"/>
                  </a:cubicBezTo>
                  <a:moveTo>
                    <a:pt x="28" y="0"/>
                  </a:moveTo>
                  <a:cubicBezTo>
                    <a:pt x="13" y="0"/>
                    <a:pt x="0" y="13"/>
                    <a:pt x="0" y="28"/>
                  </a:cubicBezTo>
                  <a:cubicBezTo>
                    <a:pt x="0" y="43"/>
                    <a:pt x="13" y="56"/>
                    <a:pt x="28" y="56"/>
                  </a:cubicBezTo>
                  <a:cubicBezTo>
                    <a:pt x="43" y="56"/>
                    <a:pt x="56" y="43"/>
                    <a:pt x="56" y="28"/>
                  </a:cubicBezTo>
                  <a:cubicBezTo>
                    <a:pt x="56" y="13"/>
                    <a:pt x="43" y="0"/>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id-ID" sz="1800"/>
            </a:p>
          </p:txBody>
        </p:sp>
        <p:sp>
          <p:nvSpPr>
            <p:cNvPr id="52" name="Freeform 8">
              <a:hlinkClick r:id="" action="ppaction://hlinkshowjump?jump=previousslide"/>
            </p:cNvPr>
            <p:cNvSpPr>
              <a:spLocks/>
            </p:cNvSpPr>
            <p:nvPr userDrawn="1"/>
          </p:nvSpPr>
          <p:spPr bwMode="auto">
            <a:xfrm>
              <a:off x="7457096" y="3880258"/>
              <a:ext cx="76200" cy="130175"/>
            </a:xfrm>
            <a:custGeom>
              <a:avLst/>
              <a:gdLst>
                <a:gd name="T0" fmla="*/ 48 w 48"/>
                <a:gd name="T1" fmla="*/ 12 h 82"/>
                <a:gd name="T2" fmla="*/ 14 w 48"/>
                <a:gd name="T3" fmla="*/ 42 h 82"/>
                <a:gd name="T4" fmla="*/ 48 w 48"/>
                <a:gd name="T5" fmla="*/ 70 h 82"/>
                <a:gd name="T6" fmla="*/ 48 w 48"/>
                <a:gd name="T7" fmla="*/ 82 h 82"/>
                <a:gd name="T8" fmla="*/ 0 w 48"/>
                <a:gd name="T9" fmla="*/ 42 h 82"/>
                <a:gd name="T10" fmla="*/ 48 w 48"/>
                <a:gd name="T11" fmla="*/ 0 h 82"/>
                <a:gd name="T12" fmla="*/ 48 w 48"/>
                <a:gd name="T13" fmla="*/ 12 h 82"/>
              </a:gdLst>
              <a:ahLst/>
              <a:cxnLst>
                <a:cxn ang="0">
                  <a:pos x="T0" y="T1"/>
                </a:cxn>
                <a:cxn ang="0">
                  <a:pos x="T2" y="T3"/>
                </a:cxn>
                <a:cxn ang="0">
                  <a:pos x="T4" y="T5"/>
                </a:cxn>
                <a:cxn ang="0">
                  <a:pos x="T6" y="T7"/>
                </a:cxn>
                <a:cxn ang="0">
                  <a:pos x="T8" y="T9"/>
                </a:cxn>
                <a:cxn ang="0">
                  <a:pos x="T10" y="T11"/>
                </a:cxn>
                <a:cxn ang="0">
                  <a:pos x="T12" y="T13"/>
                </a:cxn>
              </a:cxnLst>
              <a:rect l="0" t="0" r="r" b="b"/>
              <a:pathLst>
                <a:path w="48" h="82">
                  <a:moveTo>
                    <a:pt x="48" y="12"/>
                  </a:moveTo>
                  <a:lnTo>
                    <a:pt x="14" y="42"/>
                  </a:lnTo>
                  <a:lnTo>
                    <a:pt x="48" y="70"/>
                  </a:lnTo>
                  <a:lnTo>
                    <a:pt x="48" y="82"/>
                  </a:lnTo>
                  <a:lnTo>
                    <a:pt x="0" y="42"/>
                  </a:lnTo>
                  <a:lnTo>
                    <a:pt x="48" y="0"/>
                  </a:lnTo>
                  <a:lnTo>
                    <a:pt x="48" y="12"/>
                  </a:lnTo>
                  <a:close/>
                </a:path>
              </a:pathLst>
            </a:custGeom>
            <a:grpFill/>
            <a:ln>
              <a:noFill/>
            </a:ln>
          </p:spPr>
          <p:txBody>
            <a:bodyPr vert="horz" wrap="square" lIns="91440" tIns="45720" rIns="91440" bIns="45720" numCol="1" anchor="t" anchorCtr="0" compatLnSpc="1">
              <a:prstTxWarp prst="textNoShape">
                <a:avLst/>
              </a:prstTxWarp>
            </a:bodyPr>
            <a:lstStyle/>
            <a:p>
              <a:endParaRPr lang="id-ID" sz="1800"/>
            </a:p>
          </p:txBody>
        </p:sp>
      </p:grpSp>
      <p:sp>
        <p:nvSpPr>
          <p:cNvPr id="57" name="Rectangle 56"/>
          <p:cNvSpPr/>
          <p:nvPr userDrawn="1"/>
        </p:nvSpPr>
        <p:spPr>
          <a:xfrm>
            <a:off x="3102781" y="6383339"/>
            <a:ext cx="6096000" cy="415498"/>
          </a:xfrm>
          <a:prstGeom prst="rect">
            <a:avLst/>
          </a:prstGeom>
        </p:spPr>
        <p:txBody>
          <a:bodyPr>
            <a:spAutoFit/>
          </a:bodyPr>
          <a:lstStyle/>
          <a:p>
            <a:pPr algn="ctr"/>
            <a:r>
              <a:rPr lang="id-ID" sz="1100" b="0" i="0" u="none" dirty="0">
                <a:solidFill>
                  <a:srgbClr val="FF6D6D"/>
                </a:solidFill>
              </a:rPr>
              <a:t>www.Company</a:t>
            </a:r>
            <a:r>
              <a:rPr lang="id-ID" sz="1100" b="0" i="0" u="none" baseline="0" dirty="0">
                <a:solidFill>
                  <a:srgbClr val="FF6D6D"/>
                </a:solidFill>
              </a:rPr>
              <a:t>Name.com</a:t>
            </a:r>
            <a:endParaRPr lang="id-ID" sz="1050" b="0" i="0" u="none" baseline="0" dirty="0">
              <a:solidFill>
                <a:srgbClr val="FF6D6D"/>
              </a:solidFill>
            </a:endParaRPr>
          </a:p>
          <a:p>
            <a:pPr algn="ctr"/>
            <a:r>
              <a:rPr lang="en-US" sz="900" dirty="0">
                <a:solidFill>
                  <a:schemeClr val="tx1">
                    <a:lumMod val="50000"/>
                    <a:lumOff val="50000"/>
                  </a:schemeClr>
                </a:solidFill>
              </a:rPr>
              <a:t>© 2020 </a:t>
            </a:r>
            <a:r>
              <a:rPr lang="en-US" sz="900" dirty="0" err="1">
                <a:solidFill>
                  <a:schemeClr val="tx1">
                    <a:lumMod val="50000"/>
                    <a:lumOff val="50000"/>
                  </a:schemeClr>
                </a:solidFill>
              </a:rPr>
              <a:t>Companyname</a:t>
            </a:r>
            <a:r>
              <a:rPr lang="en-US" sz="900" dirty="0">
                <a:solidFill>
                  <a:schemeClr val="tx1">
                    <a:lumMod val="50000"/>
                    <a:lumOff val="50000"/>
                  </a:schemeClr>
                </a:solidFill>
              </a:rPr>
              <a:t> </a:t>
            </a:r>
            <a:r>
              <a:rPr lang="id-ID" sz="900" dirty="0">
                <a:solidFill>
                  <a:schemeClr val="tx1">
                    <a:lumMod val="50000"/>
                    <a:lumOff val="50000"/>
                  </a:schemeClr>
                </a:solidFill>
              </a:rPr>
              <a:t>PowerPoint</a:t>
            </a:r>
            <a:r>
              <a:rPr lang="id-ID" sz="900" baseline="0" dirty="0">
                <a:solidFill>
                  <a:schemeClr val="tx1">
                    <a:lumMod val="50000"/>
                    <a:lumOff val="50000"/>
                  </a:schemeClr>
                </a:solidFill>
              </a:rPr>
              <a:t> Business </a:t>
            </a:r>
            <a:r>
              <a:rPr lang="en-US" sz="900" dirty="0">
                <a:solidFill>
                  <a:schemeClr val="tx1">
                    <a:lumMod val="50000"/>
                    <a:lumOff val="50000"/>
                  </a:schemeClr>
                </a:solidFill>
              </a:rPr>
              <a:t>Theme. All Rights Reserved. </a:t>
            </a:r>
            <a:endParaRPr lang="id-ID" sz="900" dirty="0">
              <a:solidFill>
                <a:schemeClr val="tx1">
                  <a:lumMod val="50000"/>
                  <a:lumOff val="50000"/>
                </a:schemeClr>
              </a:solidFill>
            </a:endParaRPr>
          </a:p>
        </p:txBody>
      </p:sp>
      <p:grpSp>
        <p:nvGrpSpPr>
          <p:cNvPr id="36" name="Group 35"/>
          <p:cNvGrpSpPr/>
          <p:nvPr userDrawn="1"/>
        </p:nvGrpSpPr>
        <p:grpSpPr>
          <a:xfrm rot="16200000">
            <a:off x="504088" y="1672815"/>
            <a:ext cx="383327" cy="67506"/>
            <a:chOff x="2013527" y="1616364"/>
            <a:chExt cx="576928" cy="101600"/>
          </a:xfrm>
        </p:grpSpPr>
        <p:sp>
          <p:nvSpPr>
            <p:cNvPr id="6" name="Oval 5"/>
            <p:cNvSpPr/>
            <p:nvPr userDrawn="1"/>
          </p:nvSpPr>
          <p:spPr>
            <a:xfrm>
              <a:off x="2013527" y="1616364"/>
              <a:ext cx="101600" cy="101600"/>
            </a:xfrm>
            <a:prstGeom prst="ellipse">
              <a:avLst/>
            </a:prstGeom>
            <a:solidFill>
              <a:srgbClr val="FF4343">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53" name="Oval 52"/>
            <p:cNvSpPr/>
            <p:nvPr userDrawn="1"/>
          </p:nvSpPr>
          <p:spPr>
            <a:xfrm>
              <a:off x="2132359" y="1616364"/>
              <a:ext cx="101600" cy="101600"/>
            </a:xfrm>
            <a:prstGeom prst="ellipse">
              <a:avLst/>
            </a:prstGeom>
            <a:solidFill>
              <a:srgbClr val="FF4343">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61" name="Oval 60"/>
            <p:cNvSpPr/>
            <p:nvPr userDrawn="1"/>
          </p:nvSpPr>
          <p:spPr>
            <a:xfrm>
              <a:off x="2251191" y="1616364"/>
              <a:ext cx="101600" cy="101600"/>
            </a:xfrm>
            <a:prstGeom prst="ellipse">
              <a:avLst/>
            </a:prstGeom>
            <a:solidFill>
              <a:srgbClr val="FF4343">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62" name="Oval 61"/>
            <p:cNvSpPr/>
            <p:nvPr userDrawn="1"/>
          </p:nvSpPr>
          <p:spPr>
            <a:xfrm>
              <a:off x="2370023" y="1616364"/>
              <a:ext cx="101600" cy="101600"/>
            </a:xfrm>
            <a:prstGeom prst="ellipse">
              <a:avLst/>
            </a:prstGeom>
            <a:solidFill>
              <a:srgbClr val="FF4343">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63" name="Oval 62"/>
            <p:cNvSpPr/>
            <p:nvPr userDrawn="1"/>
          </p:nvSpPr>
          <p:spPr>
            <a:xfrm>
              <a:off x="2488855" y="1616364"/>
              <a:ext cx="101600" cy="101600"/>
            </a:xfrm>
            <a:prstGeom prst="ellipse">
              <a:avLst/>
            </a:prstGeom>
            <a:solidFill>
              <a:srgbClr val="FF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sp>
        <p:nvSpPr>
          <p:cNvPr id="54" name="Oval 53"/>
          <p:cNvSpPr/>
          <p:nvPr userDrawn="1"/>
        </p:nvSpPr>
        <p:spPr>
          <a:xfrm>
            <a:off x="11672882" y="-148007"/>
            <a:ext cx="655570" cy="655569"/>
          </a:xfrm>
          <a:prstGeom prst="ellipse">
            <a:avLst/>
          </a:prstGeom>
          <a:solidFill>
            <a:srgbClr val="FF6D6D"/>
          </a:solidFill>
          <a:ln w="698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fld id="{44B5E3D8-B559-49FC-84E7-900B409E63B2}" type="slidenum">
              <a:rPr lang="id-ID" sz="1400" b="1" smtClean="0">
                <a:solidFill>
                  <a:schemeClr val="bg1"/>
                </a:solidFill>
              </a:rPr>
              <a:pPr algn="ctr"/>
              <a:t>‹#›</a:t>
            </a:fld>
            <a:endParaRPr lang="id-ID" sz="1600" b="1" dirty="0">
              <a:solidFill>
                <a:schemeClr val="bg1"/>
              </a:solidFill>
            </a:endParaRPr>
          </a:p>
        </p:txBody>
      </p:sp>
    </p:spTree>
    <p:extLst>
      <p:ext uri="{BB962C8B-B14F-4D97-AF65-F5344CB8AC3E}">
        <p14:creationId xmlns:p14="http://schemas.microsoft.com/office/powerpoint/2010/main" val="34861802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fade">
                                      <p:cBhvr>
                                        <p:cTn id="7" dur="500"/>
                                        <p:tgtEl>
                                          <p:spTgt spid="57"/>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36"/>
                                        </p:tgtEl>
                                        <p:attrNameLst>
                                          <p:attrName>style.visibility</p:attrName>
                                        </p:attrNameLst>
                                      </p:cBhvr>
                                      <p:to>
                                        <p:strVal val="visible"/>
                                      </p:to>
                                    </p:set>
                                    <p:animEffect transition="in" filter="wipe(down)">
                                      <p:cBhvr>
                                        <p:cTn id="11" dur="500"/>
                                        <p:tgtEl>
                                          <p:spTgt spid="36"/>
                                        </p:tgtEl>
                                      </p:cBhvr>
                                    </p:animEffect>
                                  </p:childTnLst>
                                </p:cTn>
                              </p:par>
                              <p:par>
                                <p:cTn id="12" presetID="10" presetClass="entr" presetSubtype="0" fill="hold" nodeType="withEffect">
                                  <p:stCondLst>
                                    <p:cond delay="0"/>
                                  </p:stCondLst>
                                  <p:childTnLst>
                                    <p:set>
                                      <p:cBhvr>
                                        <p:cTn id="13" dur="1" fill="hold">
                                          <p:stCondLst>
                                            <p:cond delay="0"/>
                                          </p:stCondLst>
                                        </p:cTn>
                                        <p:tgtEl>
                                          <p:spTgt spid="56"/>
                                        </p:tgtEl>
                                        <p:attrNameLst>
                                          <p:attrName>style.visibility</p:attrName>
                                        </p:attrNameLst>
                                      </p:cBhvr>
                                      <p:to>
                                        <p:strVal val="visible"/>
                                      </p:to>
                                    </p:set>
                                    <p:animEffect transition="in" filter="fade">
                                      <p:cBhvr>
                                        <p:cTn id="14" dur="500"/>
                                        <p:tgtEl>
                                          <p:spTgt spid="56"/>
                                        </p:tgtEl>
                                      </p:cBhvr>
                                    </p:animEffect>
                                  </p:childTnLst>
                                </p:cTn>
                              </p:par>
                              <p:par>
                                <p:cTn id="15" presetID="10" presetClass="entr" presetSubtype="0" fill="hold" nodeType="withEffect">
                                  <p:stCondLst>
                                    <p:cond delay="0"/>
                                  </p:stCondLst>
                                  <p:childTnLst>
                                    <p:set>
                                      <p:cBhvr>
                                        <p:cTn id="16" dur="1" fill="hold">
                                          <p:stCondLst>
                                            <p:cond delay="0"/>
                                          </p:stCondLst>
                                        </p:cTn>
                                        <p:tgtEl>
                                          <p:spTgt spid="55"/>
                                        </p:tgtEl>
                                        <p:attrNameLst>
                                          <p:attrName>style.visibility</p:attrName>
                                        </p:attrNameLst>
                                      </p:cBhvr>
                                      <p:to>
                                        <p:strVal val="visible"/>
                                      </p:to>
                                    </p:set>
                                    <p:animEffect transition="in" filter="fade">
                                      <p:cBhvr>
                                        <p:cTn id="17"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P spid="57" grpId="1"/>
      <p:bldP spid="57" grpId="2"/>
      <p:bldP spid="57" grpId="3"/>
      <p:bldP spid="57" grpId="4"/>
      <p:bldP spid="57" grpId="5"/>
      <p:bldP spid="57" grpId="6"/>
      <p:bldP spid="57" grpId="7"/>
      <p:bldP spid="57" grpId="8"/>
      <p:bldP spid="57" grpId="9"/>
      <p:bldP spid="57" grpId="10"/>
      <p:bldP spid="57" grpId="11"/>
      <p:bldP spid="57" grpId="12"/>
      <p:bldP spid="57" grpId="13"/>
    </p:bldLst>
  </p:timing>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bg1"/>
            </a:gs>
            <a:gs pos="100000">
              <a:srgbClr val="F7F7F7"/>
            </a:gs>
          </a:gsLst>
          <a:lin ang="5400000" scaled="0"/>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9"/>
            <a:ext cx="10515600" cy="1325563"/>
          </a:xfrm>
          <a:prstGeom prst="rect">
            <a:avLst/>
          </a:prstGeom>
        </p:spPr>
        <p:txBody>
          <a:bodyPr vert="horz" lIns="91440" tIns="45720" rIns="91440" bIns="45720" rtlCol="0" anchor="ctr">
            <a:normAutofit/>
          </a:bodyPr>
          <a:lstStyle/>
          <a:p>
            <a:r>
              <a:rPr lang="en-US"/>
              <a:t>Click to edit Master title style</a:t>
            </a:r>
            <a:endParaRPr lang="id-ID"/>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4" name="Date Placeholder 3"/>
          <p:cNvSpPr>
            <a:spLocks noGrp="1"/>
          </p:cNvSpPr>
          <p:nvPr>
            <p:ph type="dt" sz="half" idx="2"/>
          </p:nvPr>
        </p:nvSpPr>
        <p:spPr>
          <a:xfrm>
            <a:off x="838200" y="6356358"/>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3B6CEAD-6C4C-46CF-ADB1-280DD35AEF6B}" type="datetime1">
              <a:rPr lang="id-ID" smtClean="0"/>
              <a:pPr/>
              <a:t>05/12/18</a:t>
            </a:fld>
            <a:endParaRPr lang="id-ID"/>
          </a:p>
        </p:txBody>
      </p:sp>
      <p:sp>
        <p:nvSpPr>
          <p:cNvPr id="5" name="Footer Placeholder 4"/>
          <p:cNvSpPr>
            <a:spLocks noGrp="1"/>
          </p:cNvSpPr>
          <p:nvPr>
            <p:ph type="ftr" sz="quarter" idx="3"/>
          </p:nvPr>
        </p:nvSpPr>
        <p:spPr>
          <a:xfrm>
            <a:off x="4038600" y="6356358"/>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d-ID"/>
          </a:p>
        </p:txBody>
      </p:sp>
      <p:sp>
        <p:nvSpPr>
          <p:cNvPr id="6" name="Slide Number Placeholder 5"/>
          <p:cNvSpPr>
            <a:spLocks noGrp="1"/>
          </p:cNvSpPr>
          <p:nvPr>
            <p:ph type="sldNum" sz="quarter" idx="4"/>
          </p:nvPr>
        </p:nvSpPr>
        <p:spPr>
          <a:xfrm>
            <a:off x="8610600" y="6356358"/>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06C500B-1BCB-452B-802D-F943D569753B}" type="slidenum">
              <a:rPr lang="id-ID" smtClean="0"/>
              <a:pPr/>
              <a:t>‹#›</a:t>
            </a:fld>
            <a:endParaRPr lang="id-ID" dirty="0"/>
          </a:p>
        </p:txBody>
      </p:sp>
    </p:spTree>
    <p:extLst>
      <p:ext uri="{BB962C8B-B14F-4D97-AF65-F5344CB8AC3E}">
        <p14:creationId xmlns:p14="http://schemas.microsoft.com/office/powerpoint/2010/main" val="3370628805"/>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650" r:id="rId3"/>
    <p:sldLayoutId id="2147483652" r:id="rId4"/>
    <p:sldLayoutId id="2147483657" r:id="rId5"/>
    <p:sldLayoutId id="2147483654" r:id="rId6"/>
    <p:sldLayoutId id="2147483655" r:id="rId7"/>
    <p:sldLayoutId id="2147483656" r:id="rId8"/>
    <p:sldLayoutId id="2147483653" r:id="rId9"/>
    <p:sldLayoutId id="2147483661" r:id="rId10"/>
    <p:sldLayoutId id="2147483658" r:id="rId11"/>
    <p:sldLayoutId id="2147483659" r:id="rId12"/>
    <p:sldLayoutId id="2147483660" r:id="rId13"/>
  </p:sldLayoutIdLst>
  <p:hf hdr="0" ftr="0" dt="0"/>
  <p:txStyles>
    <p:titleStyle>
      <a:lvl1pPr algn="l" defTabSz="914332"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84" indent="-228584" algn="l" defTabSz="914332"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50" indent="-228584" algn="l" defTabSz="914332"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14" indent="-228584" algn="l" defTabSz="914332"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080" indent="-228584" algn="l" defTabSz="91433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247" indent="-228584" algn="l" defTabSz="91433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412" indent="-228584" algn="l" defTabSz="91433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578" indent="-228584" algn="l" defTabSz="91433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744" indent="-228584" algn="l" defTabSz="91433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910" indent="-228584" algn="l" defTabSz="91433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d-ID"/>
      </a:defPPr>
      <a:lvl1pPr marL="0" algn="l" defTabSz="914332" rtl="0" eaLnBrk="1" latinLnBrk="0" hangingPunct="1">
        <a:defRPr sz="1800" kern="1200">
          <a:solidFill>
            <a:schemeClr val="tx1"/>
          </a:solidFill>
          <a:latin typeface="+mn-lt"/>
          <a:ea typeface="+mn-ea"/>
          <a:cs typeface="+mn-cs"/>
        </a:defRPr>
      </a:lvl1pPr>
      <a:lvl2pPr marL="457167" algn="l" defTabSz="914332" rtl="0" eaLnBrk="1" latinLnBrk="0" hangingPunct="1">
        <a:defRPr sz="1800" kern="1200">
          <a:solidFill>
            <a:schemeClr val="tx1"/>
          </a:solidFill>
          <a:latin typeface="+mn-lt"/>
          <a:ea typeface="+mn-ea"/>
          <a:cs typeface="+mn-cs"/>
        </a:defRPr>
      </a:lvl2pPr>
      <a:lvl3pPr marL="914332" algn="l" defTabSz="914332" rtl="0" eaLnBrk="1" latinLnBrk="0" hangingPunct="1">
        <a:defRPr sz="1800" kern="1200">
          <a:solidFill>
            <a:schemeClr val="tx1"/>
          </a:solidFill>
          <a:latin typeface="+mn-lt"/>
          <a:ea typeface="+mn-ea"/>
          <a:cs typeface="+mn-cs"/>
        </a:defRPr>
      </a:lvl3pPr>
      <a:lvl4pPr marL="1371498" algn="l" defTabSz="914332" rtl="0" eaLnBrk="1" latinLnBrk="0" hangingPunct="1">
        <a:defRPr sz="1800" kern="1200">
          <a:solidFill>
            <a:schemeClr val="tx1"/>
          </a:solidFill>
          <a:latin typeface="+mn-lt"/>
          <a:ea typeface="+mn-ea"/>
          <a:cs typeface="+mn-cs"/>
        </a:defRPr>
      </a:lvl4pPr>
      <a:lvl5pPr marL="1828664" algn="l" defTabSz="914332" rtl="0" eaLnBrk="1" latinLnBrk="0" hangingPunct="1">
        <a:defRPr sz="1800" kern="1200">
          <a:solidFill>
            <a:schemeClr val="tx1"/>
          </a:solidFill>
          <a:latin typeface="+mn-lt"/>
          <a:ea typeface="+mn-ea"/>
          <a:cs typeface="+mn-cs"/>
        </a:defRPr>
      </a:lvl5pPr>
      <a:lvl6pPr marL="2285830" algn="l" defTabSz="914332" rtl="0" eaLnBrk="1" latinLnBrk="0" hangingPunct="1">
        <a:defRPr sz="1800" kern="1200">
          <a:solidFill>
            <a:schemeClr val="tx1"/>
          </a:solidFill>
          <a:latin typeface="+mn-lt"/>
          <a:ea typeface="+mn-ea"/>
          <a:cs typeface="+mn-cs"/>
        </a:defRPr>
      </a:lvl6pPr>
      <a:lvl7pPr marL="2742994" algn="l" defTabSz="914332" rtl="0" eaLnBrk="1" latinLnBrk="0" hangingPunct="1">
        <a:defRPr sz="1800" kern="1200">
          <a:solidFill>
            <a:schemeClr val="tx1"/>
          </a:solidFill>
          <a:latin typeface="+mn-lt"/>
          <a:ea typeface="+mn-ea"/>
          <a:cs typeface="+mn-cs"/>
        </a:defRPr>
      </a:lvl7pPr>
      <a:lvl8pPr marL="3200160" algn="l" defTabSz="914332" rtl="0" eaLnBrk="1" latinLnBrk="0" hangingPunct="1">
        <a:defRPr sz="1800" kern="1200">
          <a:solidFill>
            <a:schemeClr val="tx1"/>
          </a:solidFill>
          <a:latin typeface="+mn-lt"/>
          <a:ea typeface="+mn-ea"/>
          <a:cs typeface="+mn-cs"/>
        </a:defRPr>
      </a:lvl8pPr>
      <a:lvl9pPr marL="3657327" algn="l" defTabSz="914332"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4.xml"/><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4.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image" Target="../media/image40.png"/><Relationship Id="rId1" Type="http://schemas.openxmlformats.org/officeDocument/2006/relationships/slideLayout" Target="../slideLayouts/slideLayout4.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2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4.xml"/><Relationship Id="rId5" Type="http://schemas.openxmlformats.org/officeDocument/2006/relationships/image" Target="../media/image52.png"/><Relationship Id="rId4" Type="http://schemas.openxmlformats.org/officeDocument/2006/relationships/image" Target="../media/image51.png"/></Relationships>
</file>

<file path=ppt/slides/_rels/slide3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4.xml"/><Relationship Id="rId4" Type="http://schemas.openxmlformats.org/officeDocument/2006/relationships/image" Target="../media/image55.png"/></Relationships>
</file>

<file path=ppt/slides/_rels/slide3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4.xml"/><Relationship Id="rId4" Type="http://schemas.openxmlformats.org/officeDocument/2006/relationships/image" Target="../media/image58.png"/></Relationships>
</file>

<file path=ppt/slides/_rels/slide3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4.xml"/><Relationship Id="rId4" Type="http://schemas.openxmlformats.org/officeDocument/2006/relationships/image" Target="../media/image61.png"/></Relationships>
</file>

<file path=ppt/slides/_rels/slide3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4.xml"/><Relationship Id="rId4" Type="http://schemas.openxmlformats.org/officeDocument/2006/relationships/image" Target="../media/image64.png"/></Relationships>
</file>

<file path=ppt/slides/_rels/slide3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4.xml"/><Relationship Id="rId4" Type="http://schemas.openxmlformats.org/officeDocument/2006/relationships/image" Target="../media/image67.png"/></Relationships>
</file>

<file path=ppt/slides/_rels/slide3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4.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s>
</file>

<file path=ppt/slides/_rels/slide37.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rgbClr val="F7F7F7"/>
            </a:gs>
          </a:gsLst>
          <a:lin ang="5400000" scaled="0"/>
        </a:gradFill>
        <a:effectLst/>
      </p:bgPr>
    </p:bg>
    <p:spTree>
      <p:nvGrpSpPr>
        <p:cNvPr id="1" name=""/>
        <p:cNvGrpSpPr/>
        <p:nvPr/>
      </p:nvGrpSpPr>
      <p:grpSpPr>
        <a:xfrm>
          <a:off x="0" y="0"/>
          <a:ext cx="0" cy="0"/>
          <a:chOff x="0" y="0"/>
          <a:chExt cx="0" cy="0"/>
        </a:xfrm>
      </p:grpSpPr>
      <p:sp>
        <p:nvSpPr>
          <p:cNvPr id="58" name="Rectangle 57"/>
          <p:cNvSpPr/>
          <p:nvPr/>
        </p:nvSpPr>
        <p:spPr>
          <a:xfrm>
            <a:off x="3848997" y="1063262"/>
            <a:ext cx="4641207" cy="646331"/>
          </a:xfrm>
          <a:prstGeom prst="rect">
            <a:avLst/>
          </a:prstGeom>
        </p:spPr>
        <p:txBody>
          <a:bodyPr wrap="none">
            <a:spAutoFit/>
          </a:bodyPr>
          <a:lstStyle/>
          <a:p>
            <a:r>
              <a:rPr lang="id-ID" sz="3600" dirty="0">
                <a:solidFill>
                  <a:schemeClr val="bg1">
                    <a:lumMod val="65000"/>
                  </a:schemeClr>
                </a:solidFill>
                <a:latin typeface="Raleway" panose="020B0003030101060003" pitchFamily="34" charset="0"/>
              </a:rPr>
              <a:t>Spotify </a:t>
            </a:r>
            <a:r>
              <a:rPr lang="en-US" sz="3600" dirty="0">
                <a:solidFill>
                  <a:schemeClr val="bg1">
                    <a:lumMod val="65000"/>
                  </a:schemeClr>
                </a:solidFill>
                <a:latin typeface="Raleway" panose="020B0003030101060003" pitchFamily="34" charset="0"/>
              </a:rPr>
              <a:t>M</a:t>
            </a:r>
            <a:r>
              <a:rPr lang="id-ID" sz="3600" dirty="0">
                <a:solidFill>
                  <a:schemeClr val="bg1">
                    <a:lumMod val="65000"/>
                  </a:schemeClr>
                </a:solidFill>
                <a:latin typeface="Raleway" panose="020B0003030101060003" pitchFamily="34" charset="0"/>
              </a:rPr>
              <a:t>usic </a:t>
            </a:r>
            <a:r>
              <a:rPr lang="en-US" sz="3600" dirty="0">
                <a:solidFill>
                  <a:schemeClr val="bg1">
                    <a:lumMod val="65000"/>
                  </a:schemeClr>
                </a:solidFill>
                <a:latin typeface="Raleway" panose="020B0003030101060003" pitchFamily="34" charset="0"/>
              </a:rPr>
              <a:t>A</a:t>
            </a:r>
            <a:r>
              <a:rPr lang="id-ID" sz="3600" dirty="0">
                <a:solidFill>
                  <a:schemeClr val="bg1">
                    <a:lumMod val="65000"/>
                  </a:schemeClr>
                </a:solidFill>
                <a:latin typeface="Raleway" panose="020B0003030101060003" pitchFamily="34" charset="0"/>
              </a:rPr>
              <a:t>nalysis</a:t>
            </a:r>
          </a:p>
        </p:txBody>
      </p:sp>
      <p:sp>
        <p:nvSpPr>
          <p:cNvPr id="11" name="TextBox 10"/>
          <p:cNvSpPr txBox="1"/>
          <p:nvPr/>
        </p:nvSpPr>
        <p:spPr>
          <a:xfrm>
            <a:off x="4313411" y="139932"/>
            <a:ext cx="4719177" cy="923330"/>
          </a:xfrm>
          <a:prstGeom prst="rect">
            <a:avLst/>
          </a:prstGeom>
          <a:noFill/>
        </p:spPr>
        <p:txBody>
          <a:bodyPr wrap="none" rtlCol="0">
            <a:spAutoFit/>
          </a:bodyPr>
          <a:lstStyle/>
          <a:p>
            <a:r>
              <a:rPr lang="id-ID" sz="5400" dirty="0">
                <a:solidFill>
                  <a:schemeClr val="bg1">
                    <a:lumMod val="50000"/>
                  </a:schemeClr>
                </a:solidFill>
                <a:latin typeface="Raleway" panose="020B0003030101060003" pitchFamily="34" charset="0"/>
              </a:rPr>
              <a:t>Group Project </a:t>
            </a:r>
          </a:p>
        </p:txBody>
      </p:sp>
      <p:sp>
        <p:nvSpPr>
          <p:cNvPr id="62" name="Oval 61"/>
          <p:cNvSpPr/>
          <p:nvPr/>
        </p:nvSpPr>
        <p:spPr>
          <a:xfrm>
            <a:off x="3465475" y="406309"/>
            <a:ext cx="590097" cy="590096"/>
          </a:xfrm>
          <a:prstGeom prst="ellipse">
            <a:avLst/>
          </a:prstGeom>
          <a:solidFill>
            <a:srgbClr val="FF6D6D">
              <a:alpha val="7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63" name="Oval 62"/>
          <p:cNvSpPr/>
          <p:nvPr/>
        </p:nvSpPr>
        <p:spPr>
          <a:xfrm>
            <a:off x="3713937" y="406309"/>
            <a:ext cx="590097" cy="590096"/>
          </a:xfrm>
          <a:prstGeom prst="ellipse">
            <a:avLst/>
          </a:prstGeom>
          <a:solidFill>
            <a:srgbClr val="FF6D6D">
              <a:alpha val="7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64" name="Oval 63"/>
          <p:cNvSpPr/>
          <p:nvPr/>
        </p:nvSpPr>
        <p:spPr>
          <a:xfrm>
            <a:off x="3589706" y="121012"/>
            <a:ext cx="590097" cy="590096"/>
          </a:xfrm>
          <a:prstGeom prst="ellipse">
            <a:avLst/>
          </a:prstGeom>
          <a:solidFill>
            <a:srgbClr val="FF4343">
              <a:alpha val="7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nvGrpSpPr>
          <p:cNvPr id="2" name="Group 1"/>
          <p:cNvGrpSpPr/>
          <p:nvPr/>
        </p:nvGrpSpPr>
        <p:grpSpPr>
          <a:xfrm>
            <a:off x="5880425" y="1777275"/>
            <a:ext cx="773681" cy="67506"/>
            <a:chOff x="5800526" y="4057907"/>
            <a:chExt cx="773681" cy="67506"/>
          </a:xfrm>
        </p:grpSpPr>
        <p:sp>
          <p:nvSpPr>
            <p:cNvPr id="15" name="Oval 14"/>
            <p:cNvSpPr/>
            <p:nvPr/>
          </p:nvSpPr>
          <p:spPr>
            <a:xfrm>
              <a:off x="5800526" y="4057907"/>
              <a:ext cx="67506" cy="67506"/>
            </a:xfrm>
            <a:prstGeom prst="ellipse">
              <a:avLst/>
            </a:prstGeom>
            <a:solidFill>
              <a:srgbClr val="FF4343">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6" name="Oval 15"/>
            <p:cNvSpPr/>
            <p:nvPr/>
          </p:nvSpPr>
          <p:spPr>
            <a:xfrm>
              <a:off x="5879481" y="4057907"/>
              <a:ext cx="67506" cy="67506"/>
            </a:xfrm>
            <a:prstGeom prst="ellipse">
              <a:avLst/>
            </a:prstGeom>
            <a:solidFill>
              <a:srgbClr val="FF4343">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7" name="Oval 16"/>
            <p:cNvSpPr/>
            <p:nvPr/>
          </p:nvSpPr>
          <p:spPr>
            <a:xfrm>
              <a:off x="5958437" y="4057907"/>
              <a:ext cx="67506" cy="67506"/>
            </a:xfrm>
            <a:prstGeom prst="ellipse">
              <a:avLst/>
            </a:prstGeom>
            <a:solidFill>
              <a:srgbClr val="FF4343">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8" name="Oval 17"/>
            <p:cNvSpPr/>
            <p:nvPr/>
          </p:nvSpPr>
          <p:spPr>
            <a:xfrm>
              <a:off x="6037392" y="4057907"/>
              <a:ext cx="67506" cy="67506"/>
            </a:xfrm>
            <a:prstGeom prst="ellipse">
              <a:avLst/>
            </a:prstGeom>
            <a:solidFill>
              <a:srgbClr val="FF4343">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9" name="Oval 18"/>
            <p:cNvSpPr/>
            <p:nvPr/>
          </p:nvSpPr>
          <p:spPr>
            <a:xfrm>
              <a:off x="6116347" y="4057907"/>
              <a:ext cx="67506" cy="67506"/>
            </a:xfrm>
            <a:prstGeom prst="ellipse">
              <a:avLst/>
            </a:prstGeom>
            <a:solidFill>
              <a:srgbClr val="FF4343">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6" name="Oval 25"/>
            <p:cNvSpPr/>
            <p:nvPr/>
          </p:nvSpPr>
          <p:spPr>
            <a:xfrm>
              <a:off x="6190880" y="4057907"/>
              <a:ext cx="67506" cy="67506"/>
            </a:xfrm>
            <a:prstGeom prst="ellipse">
              <a:avLst/>
            </a:prstGeom>
            <a:solidFill>
              <a:srgbClr val="FF4343">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7" name="Oval 26"/>
            <p:cNvSpPr/>
            <p:nvPr/>
          </p:nvSpPr>
          <p:spPr>
            <a:xfrm>
              <a:off x="6269835" y="4057907"/>
              <a:ext cx="67506" cy="67506"/>
            </a:xfrm>
            <a:prstGeom prst="ellipse">
              <a:avLst/>
            </a:prstGeom>
            <a:solidFill>
              <a:srgbClr val="FF4343">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8" name="Oval 27"/>
            <p:cNvSpPr/>
            <p:nvPr/>
          </p:nvSpPr>
          <p:spPr>
            <a:xfrm>
              <a:off x="6348791" y="4057907"/>
              <a:ext cx="67506" cy="67506"/>
            </a:xfrm>
            <a:prstGeom prst="ellipse">
              <a:avLst/>
            </a:prstGeom>
            <a:solidFill>
              <a:srgbClr val="FF4343">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9" name="Oval 28"/>
            <p:cNvSpPr/>
            <p:nvPr/>
          </p:nvSpPr>
          <p:spPr>
            <a:xfrm>
              <a:off x="6427746" y="4057907"/>
              <a:ext cx="67506" cy="67506"/>
            </a:xfrm>
            <a:prstGeom prst="ellipse">
              <a:avLst/>
            </a:prstGeom>
            <a:solidFill>
              <a:srgbClr val="FF4343">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0" name="Oval 29"/>
            <p:cNvSpPr/>
            <p:nvPr/>
          </p:nvSpPr>
          <p:spPr>
            <a:xfrm>
              <a:off x="6506701" y="4057907"/>
              <a:ext cx="67506" cy="67506"/>
            </a:xfrm>
            <a:prstGeom prst="ellipse">
              <a:avLst/>
            </a:prstGeom>
            <a:solidFill>
              <a:srgbClr val="FF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pic>
        <p:nvPicPr>
          <p:cNvPr id="4" name="Picture 3" descr="A close up of a person wearing a hat&#10;&#10;Description automatically generated">
            <a:extLst>
              <a:ext uri="{FF2B5EF4-FFF2-40B4-BE49-F238E27FC236}">
                <a16:creationId xmlns:a16="http://schemas.microsoft.com/office/drawing/2014/main" id="{5841359F-FA7F-4F68-9614-0AC136946C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97352" y="4211468"/>
            <a:ext cx="2404281" cy="2547175"/>
          </a:xfrm>
          <a:prstGeom prst="rect">
            <a:avLst/>
          </a:prstGeom>
        </p:spPr>
      </p:pic>
      <p:sp>
        <p:nvSpPr>
          <p:cNvPr id="5" name="Rectangle 4">
            <a:extLst>
              <a:ext uri="{FF2B5EF4-FFF2-40B4-BE49-F238E27FC236}">
                <a16:creationId xmlns:a16="http://schemas.microsoft.com/office/drawing/2014/main" id="{53A7E22D-1B35-4254-98A5-07402FA855C4}"/>
              </a:ext>
            </a:extLst>
          </p:cNvPr>
          <p:cNvSpPr/>
          <p:nvPr/>
        </p:nvSpPr>
        <p:spPr>
          <a:xfrm>
            <a:off x="943388" y="3747503"/>
            <a:ext cx="1165704" cy="369332"/>
          </a:xfrm>
          <a:prstGeom prst="rect">
            <a:avLst/>
          </a:prstGeom>
        </p:spPr>
        <p:txBody>
          <a:bodyPr wrap="none">
            <a:spAutoFit/>
          </a:bodyPr>
          <a:lstStyle/>
          <a:p>
            <a:r>
              <a:rPr lang="en-US" dirty="0"/>
              <a:t>Shan Jiang</a:t>
            </a:r>
          </a:p>
        </p:txBody>
      </p:sp>
      <p:pic>
        <p:nvPicPr>
          <p:cNvPr id="40961" name="Picture 1" descr="C:\Documents\Tencent Files\912567760\Image\C2C\{7B714A63-035D-AA8C-27EE-AADE416E1051}.png"/>
          <p:cNvPicPr>
            <a:picLocks noChangeAspect="1" noChangeArrowheads="1"/>
          </p:cNvPicPr>
          <p:nvPr/>
        </p:nvPicPr>
        <p:blipFill>
          <a:blip r:embed="rId3" cstate="print"/>
          <a:srcRect/>
          <a:stretch>
            <a:fillRect/>
          </a:stretch>
        </p:blipFill>
        <p:spPr bwMode="auto">
          <a:xfrm>
            <a:off x="3045637" y="4130183"/>
            <a:ext cx="2019869" cy="2762467"/>
          </a:xfrm>
          <a:prstGeom prst="rect">
            <a:avLst/>
          </a:prstGeom>
          <a:noFill/>
        </p:spPr>
      </p:pic>
      <p:sp>
        <p:nvSpPr>
          <p:cNvPr id="23" name="Rectangle 4">
            <a:extLst>
              <a:ext uri="{FF2B5EF4-FFF2-40B4-BE49-F238E27FC236}">
                <a16:creationId xmlns:a16="http://schemas.microsoft.com/office/drawing/2014/main" id="{53A7E22D-1B35-4254-98A5-07402FA855C4}"/>
              </a:ext>
            </a:extLst>
          </p:cNvPr>
          <p:cNvSpPr/>
          <p:nvPr/>
        </p:nvSpPr>
        <p:spPr>
          <a:xfrm>
            <a:off x="3581333" y="3747503"/>
            <a:ext cx="1059457" cy="369332"/>
          </a:xfrm>
          <a:prstGeom prst="rect">
            <a:avLst/>
          </a:prstGeom>
        </p:spPr>
        <p:txBody>
          <a:bodyPr wrap="none">
            <a:spAutoFit/>
          </a:bodyPr>
          <a:lstStyle/>
          <a:p>
            <a:r>
              <a:rPr lang="en-US" dirty="0"/>
              <a:t>Wei chen</a:t>
            </a:r>
          </a:p>
        </p:txBody>
      </p:sp>
      <p:sp>
        <p:nvSpPr>
          <p:cNvPr id="24" name="Rectangle 4">
            <a:extLst>
              <a:ext uri="{FF2B5EF4-FFF2-40B4-BE49-F238E27FC236}">
                <a16:creationId xmlns:a16="http://schemas.microsoft.com/office/drawing/2014/main" id="{53A7E22D-1B35-4254-98A5-07402FA855C4}"/>
              </a:ext>
            </a:extLst>
          </p:cNvPr>
          <p:cNvSpPr/>
          <p:nvPr/>
        </p:nvSpPr>
        <p:spPr>
          <a:xfrm>
            <a:off x="6025633" y="3747503"/>
            <a:ext cx="1117614" cy="369332"/>
          </a:xfrm>
          <a:prstGeom prst="rect">
            <a:avLst/>
          </a:prstGeom>
        </p:spPr>
        <p:txBody>
          <a:bodyPr wrap="none">
            <a:spAutoFit/>
          </a:bodyPr>
          <a:lstStyle/>
          <a:p>
            <a:r>
              <a:rPr lang="en-US" altLang="zh-CN" dirty="0"/>
              <a:t>Hangbo Li</a:t>
            </a:r>
          </a:p>
        </p:txBody>
      </p:sp>
      <p:pic>
        <p:nvPicPr>
          <p:cNvPr id="40963" name="Picture 3"/>
          <p:cNvPicPr>
            <a:picLocks noChangeAspect="1" noChangeArrowheads="1"/>
          </p:cNvPicPr>
          <p:nvPr/>
        </p:nvPicPr>
        <p:blipFill>
          <a:blip r:embed="rId4" cstate="print"/>
          <a:srcRect/>
          <a:stretch>
            <a:fillRect/>
          </a:stretch>
        </p:blipFill>
        <p:spPr bwMode="auto">
          <a:xfrm>
            <a:off x="5557461" y="4211468"/>
            <a:ext cx="2231076" cy="2599899"/>
          </a:xfrm>
          <a:prstGeom prst="rect">
            <a:avLst/>
          </a:prstGeom>
          <a:noFill/>
          <a:ln w="9525">
            <a:noFill/>
            <a:miter lim="800000"/>
            <a:headEnd/>
            <a:tailEnd/>
          </a:ln>
        </p:spPr>
      </p:pic>
      <p:pic>
        <p:nvPicPr>
          <p:cNvPr id="6" name="Picture 5">
            <a:extLst>
              <a:ext uri="{FF2B5EF4-FFF2-40B4-BE49-F238E27FC236}">
                <a16:creationId xmlns:a16="http://schemas.microsoft.com/office/drawing/2014/main" id="{9B9EB3D3-96BD-9E40-9E7C-97876F050AB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038758" y="4192404"/>
            <a:ext cx="1987660" cy="2650214"/>
          </a:xfrm>
          <a:prstGeom prst="rect">
            <a:avLst/>
          </a:prstGeom>
        </p:spPr>
      </p:pic>
      <p:sp>
        <p:nvSpPr>
          <p:cNvPr id="7" name="TextBox 6">
            <a:extLst>
              <a:ext uri="{FF2B5EF4-FFF2-40B4-BE49-F238E27FC236}">
                <a16:creationId xmlns:a16="http://schemas.microsoft.com/office/drawing/2014/main" id="{138EB2BC-03D1-9A47-A3E5-2BF56750BCA3}"/>
              </a:ext>
            </a:extLst>
          </p:cNvPr>
          <p:cNvSpPr txBox="1"/>
          <p:nvPr/>
        </p:nvSpPr>
        <p:spPr>
          <a:xfrm>
            <a:off x="8461919" y="3760851"/>
            <a:ext cx="1260763" cy="369332"/>
          </a:xfrm>
          <a:prstGeom prst="rect">
            <a:avLst/>
          </a:prstGeom>
          <a:noFill/>
        </p:spPr>
        <p:txBody>
          <a:bodyPr wrap="square" rtlCol="0">
            <a:spAutoFit/>
          </a:bodyPr>
          <a:lstStyle/>
          <a:p>
            <a:r>
              <a:rPr lang="en-US" dirty="0"/>
              <a:t>Chang Cui</a:t>
            </a:r>
          </a:p>
        </p:txBody>
      </p:sp>
      <p:sp>
        <p:nvSpPr>
          <p:cNvPr id="3" name="矩形 2">
            <a:extLst>
              <a:ext uri="{FF2B5EF4-FFF2-40B4-BE49-F238E27FC236}">
                <a16:creationId xmlns:a16="http://schemas.microsoft.com/office/drawing/2014/main" id="{88A7859A-49DC-6641-B4E5-15DE789DF761}"/>
              </a:ext>
            </a:extLst>
          </p:cNvPr>
          <p:cNvSpPr/>
          <p:nvPr/>
        </p:nvSpPr>
        <p:spPr>
          <a:xfrm>
            <a:off x="10602772" y="3747503"/>
            <a:ext cx="877163" cy="369332"/>
          </a:xfrm>
          <a:prstGeom prst="rect">
            <a:avLst/>
          </a:prstGeom>
        </p:spPr>
        <p:txBody>
          <a:bodyPr wrap="none">
            <a:spAutoFit/>
          </a:bodyPr>
          <a:lstStyle/>
          <a:p>
            <a:r>
              <a:rPr lang="en-US" altLang="zh-CN" dirty="0"/>
              <a:t>Chi Luo</a:t>
            </a:r>
          </a:p>
        </p:txBody>
      </p:sp>
      <p:pic>
        <p:nvPicPr>
          <p:cNvPr id="9" name="图片 8">
            <a:extLst>
              <a:ext uri="{FF2B5EF4-FFF2-40B4-BE49-F238E27FC236}">
                <a16:creationId xmlns:a16="http://schemas.microsoft.com/office/drawing/2014/main" id="{389BF183-F4AC-5E4F-849C-CF07A5028EE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156297" y="4211468"/>
            <a:ext cx="1987660" cy="2646532"/>
          </a:xfrm>
          <a:prstGeom prst="rect">
            <a:avLst/>
          </a:prstGeom>
        </p:spPr>
      </p:pic>
    </p:spTree>
    <p:extLst>
      <p:ext uri="{BB962C8B-B14F-4D97-AF65-F5344CB8AC3E}">
        <p14:creationId xmlns:p14="http://schemas.microsoft.com/office/powerpoint/2010/main" val="1286066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64"/>
                                        </p:tgtEl>
                                        <p:attrNameLst>
                                          <p:attrName>style.visibility</p:attrName>
                                        </p:attrNameLst>
                                      </p:cBhvr>
                                      <p:to>
                                        <p:strVal val="visible"/>
                                      </p:to>
                                    </p:set>
                                    <p:anim calcmode="lin" valueType="num">
                                      <p:cBhvr>
                                        <p:cTn id="7" dur="500" fill="hold"/>
                                        <p:tgtEl>
                                          <p:spTgt spid="64"/>
                                        </p:tgtEl>
                                        <p:attrNameLst>
                                          <p:attrName>ppt_w</p:attrName>
                                        </p:attrNameLst>
                                      </p:cBhvr>
                                      <p:tavLst>
                                        <p:tav tm="0">
                                          <p:val>
                                            <p:fltVal val="0"/>
                                          </p:val>
                                        </p:tav>
                                        <p:tav tm="100000">
                                          <p:val>
                                            <p:strVal val="#ppt_w"/>
                                          </p:val>
                                        </p:tav>
                                      </p:tavLst>
                                    </p:anim>
                                    <p:anim calcmode="lin" valueType="num">
                                      <p:cBhvr>
                                        <p:cTn id="8" dur="500" fill="hold"/>
                                        <p:tgtEl>
                                          <p:spTgt spid="64"/>
                                        </p:tgtEl>
                                        <p:attrNameLst>
                                          <p:attrName>ppt_h</p:attrName>
                                        </p:attrNameLst>
                                      </p:cBhvr>
                                      <p:tavLst>
                                        <p:tav tm="0">
                                          <p:val>
                                            <p:fltVal val="0"/>
                                          </p:val>
                                        </p:tav>
                                        <p:tav tm="100000">
                                          <p:val>
                                            <p:strVal val="#ppt_h"/>
                                          </p:val>
                                        </p:tav>
                                      </p:tavLst>
                                    </p:anim>
                                    <p:animEffect transition="in" filter="fade">
                                      <p:cBhvr>
                                        <p:cTn id="9" dur="500"/>
                                        <p:tgtEl>
                                          <p:spTgt spid="64"/>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62"/>
                                        </p:tgtEl>
                                        <p:attrNameLst>
                                          <p:attrName>style.visibility</p:attrName>
                                        </p:attrNameLst>
                                      </p:cBhvr>
                                      <p:to>
                                        <p:strVal val="visible"/>
                                      </p:to>
                                    </p:set>
                                    <p:anim calcmode="lin" valueType="num">
                                      <p:cBhvr>
                                        <p:cTn id="13" dur="500" fill="hold"/>
                                        <p:tgtEl>
                                          <p:spTgt spid="62"/>
                                        </p:tgtEl>
                                        <p:attrNameLst>
                                          <p:attrName>ppt_w</p:attrName>
                                        </p:attrNameLst>
                                      </p:cBhvr>
                                      <p:tavLst>
                                        <p:tav tm="0">
                                          <p:val>
                                            <p:fltVal val="0"/>
                                          </p:val>
                                        </p:tav>
                                        <p:tav tm="100000">
                                          <p:val>
                                            <p:strVal val="#ppt_w"/>
                                          </p:val>
                                        </p:tav>
                                      </p:tavLst>
                                    </p:anim>
                                    <p:anim calcmode="lin" valueType="num">
                                      <p:cBhvr>
                                        <p:cTn id="14" dur="500" fill="hold"/>
                                        <p:tgtEl>
                                          <p:spTgt spid="62"/>
                                        </p:tgtEl>
                                        <p:attrNameLst>
                                          <p:attrName>ppt_h</p:attrName>
                                        </p:attrNameLst>
                                      </p:cBhvr>
                                      <p:tavLst>
                                        <p:tav tm="0">
                                          <p:val>
                                            <p:fltVal val="0"/>
                                          </p:val>
                                        </p:tav>
                                        <p:tav tm="100000">
                                          <p:val>
                                            <p:strVal val="#ppt_h"/>
                                          </p:val>
                                        </p:tav>
                                      </p:tavLst>
                                    </p:anim>
                                    <p:animEffect transition="in" filter="fade">
                                      <p:cBhvr>
                                        <p:cTn id="15" dur="500"/>
                                        <p:tgtEl>
                                          <p:spTgt spid="62"/>
                                        </p:tgtEl>
                                      </p:cBhvr>
                                    </p:animEffect>
                                  </p:childTnLst>
                                </p:cTn>
                              </p:par>
                            </p:childTnLst>
                          </p:cTn>
                        </p:par>
                        <p:par>
                          <p:cTn id="16" fill="hold">
                            <p:stCondLst>
                              <p:cond delay="1000"/>
                            </p:stCondLst>
                            <p:childTnLst>
                              <p:par>
                                <p:cTn id="17" presetID="53" presetClass="entr" presetSubtype="16" fill="hold" grpId="0" nodeType="afterEffect">
                                  <p:stCondLst>
                                    <p:cond delay="0"/>
                                  </p:stCondLst>
                                  <p:childTnLst>
                                    <p:set>
                                      <p:cBhvr>
                                        <p:cTn id="18" dur="1" fill="hold">
                                          <p:stCondLst>
                                            <p:cond delay="0"/>
                                          </p:stCondLst>
                                        </p:cTn>
                                        <p:tgtEl>
                                          <p:spTgt spid="63"/>
                                        </p:tgtEl>
                                        <p:attrNameLst>
                                          <p:attrName>style.visibility</p:attrName>
                                        </p:attrNameLst>
                                      </p:cBhvr>
                                      <p:to>
                                        <p:strVal val="visible"/>
                                      </p:to>
                                    </p:set>
                                    <p:anim calcmode="lin" valueType="num">
                                      <p:cBhvr>
                                        <p:cTn id="19" dur="500" fill="hold"/>
                                        <p:tgtEl>
                                          <p:spTgt spid="63"/>
                                        </p:tgtEl>
                                        <p:attrNameLst>
                                          <p:attrName>ppt_w</p:attrName>
                                        </p:attrNameLst>
                                      </p:cBhvr>
                                      <p:tavLst>
                                        <p:tav tm="0">
                                          <p:val>
                                            <p:fltVal val="0"/>
                                          </p:val>
                                        </p:tav>
                                        <p:tav tm="100000">
                                          <p:val>
                                            <p:strVal val="#ppt_w"/>
                                          </p:val>
                                        </p:tav>
                                      </p:tavLst>
                                    </p:anim>
                                    <p:anim calcmode="lin" valueType="num">
                                      <p:cBhvr>
                                        <p:cTn id="20" dur="500" fill="hold"/>
                                        <p:tgtEl>
                                          <p:spTgt spid="63"/>
                                        </p:tgtEl>
                                        <p:attrNameLst>
                                          <p:attrName>ppt_h</p:attrName>
                                        </p:attrNameLst>
                                      </p:cBhvr>
                                      <p:tavLst>
                                        <p:tav tm="0">
                                          <p:val>
                                            <p:fltVal val="0"/>
                                          </p:val>
                                        </p:tav>
                                        <p:tav tm="100000">
                                          <p:val>
                                            <p:strVal val="#ppt_h"/>
                                          </p:val>
                                        </p:tav>
                                      </p:tavLst>
                                    </p:anim>
                                    <p:animEffect transition="in" filter="fade">
                                      <p:cBhvr>
                                        <p:cTn id="21" dur="500"/>
                                        <p:tgtEl>
                                          <p:spTgt spid="63"/>
                                        </p:tgtEl>
                                      </p:cBhvr>
                                    </p:animEffect>
                                  </p:childTnLst>
                                </p:cTn>
                              </p:par>
                            </p:childTnLst>
                          </p:cTn>
                        </p:par>
                        <p:par>
                          <p:cTn id="22" fill="hold">
                            <p:stCondLst>
                              <p:cond delay="1500"/>
                            </p:stCondLst>
                            <p:childTnLst>
                              <p:par>
                                <p:cTn id="23" presetID="10" presetClass="entr" presetSubtype="0" fill="hold" grpId="0" nodeType="after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500"/>
                                        <p:tgtEl>
                                          <p:spTgt spid="11"/>
                                        </p:tgtEl>
                                      </p:cBhvr>
                                    </p:animEffect>
                                  </p:childTnLst>
                                </p:cTn>
                              </p:par>
                            </p:childTnLst>
                          </p:cTn>
                        </p:par>
                        <p:par>
                          <p:cTn id="26" fill="hold">
                            <p:stCondLst>
                              <p:cond delay="2000"/>
                            </p:stCondLst>
                            <p:childTnLst>
                              <p:par>
                                <p:cTn id="27" presetID="10" presetClass="entr" presetSubtype="0" fill="hold" grpId="0" nodeType="afterEffect">
                                  <p:stCondLst>
                                    <p:cond delay="0"/>
                                  </p:stCondLst>
                                  <p:childTnLst>
                                    <p:set>
                                      <p:cBhvr>
                                        <p:cTn id="28" dur="1" fill="hold">
                                          <p:stCondLst>
                                            <p:cond delay="0"/>
                                          </p:stCondLst>
                                        </p:cTn>
                                        <p:tgtEl>
                                          <p:spTgt spid="58"/>
                                        </p:tgtEl>
                                        <p:attrNameLst>
                                          <p:attrName>style.visibility</p:attrName>
                                        </p:attrNameLst>
                                      </p:cBhvr>
                                      <p:to>
                                        <p:strVal val="visible"/>
                                      </p:to>
                                    </p:set>
                                    <p:animEffect transition="in" filter="fade">
                                      <p:cBhvr>
                                        <p:cTn id="29" dur="500"/>
                                        <p:tgtEl>
                                          <p:spTgt spid="58"/>
                                        </p:tgtEl>
                                      </p:cBhvr>
                                    </p:animEffect>
                                  </p:childTnLst>
                                </p:cTn>
                              </p:par>
                            </p:childTnLst>
                          </p:cTn>
                        </p:par>
                        <p:par>
                          <p:cTn id="30" fill="hold">
                            <p:stCondLst>
                              <p:cond delay="2500"/>
                            </p:stCondLst>
                            <p:childTnLst>
                              <p:par>
                                <p:cTn id="31" presetID="22" presetClass="entr" presetSubtype="8" fill="hold" nodeType="afterEffect">
                                  <p:stCondLst>
                                    <p:cond delay="0"/>
                                  </p:stCondLst>
                                  <p:childTnLst>
                                    <p:set>
                                      <p:cBhvr>
                                        <p:cTn id="32" dur="1" fill="hold">
                                          <p:stCondLst>
                                            <p:cond delay="0"/>
                                          </p:stCondLst>
                                        </p:cTn>
                                        <p:tgtEl>
                                          <p:spTgt spid="2"/>
                                        </p:tgtEl>
                                        <p:attrNameLst>
                                          <p:attrName>style.visibility</p:attrName>
                                        </p:attrNameLst>
                                      </p:cBhvr>
                                      <p:to>
                                        <p:strVal val="visible"/>
                                      </p:to>
                                    </p:set>
                                    <p:animEffect transition="in" filter="wipe(left)">
                                      <p:cBhvr>
                                        <p:cTn id="3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p:bldP spid="11" grpId="0"/>
      <p:bldP spid="62" grpId="0" animBg="1"/>
      <p:bldP spid="63" grpId="0" animBg="1"/>
      <p:bldP spid="64"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777034" y="500139"/>
            <a:ext cx="5036956" cy="584775"/>
          </a:xfrm>
          <a:prstGeom prst="rect">
            <a:avLst/>
          </a:prstGeom>
          <a:noFill/>
        </p:spPr>
        <p:txBody>
          <a:bodyPr wrap="none" rtlCol="0">
            <a:spAutoFit/>
          </a:bodyPr>
          <a:lstStyle/>
          <a:p>
            <a:r>
              <a:rPr lang="en-US" altLang="zh-CN" sz="3200" dirty="0">
                <a:solidFill>
                  <a:schemeClr val="bg1">
                    <a:lumMod val="50000"/>
                  </a:schemeClr>
                </a:solidFill>
                <a:latin typeface="Raleway" panose="020B0003030101060003" pitchFamily="34" charset="0"/>
              </a:rPr>
              <a:t>Distribution of </a:t>
            </a:r>
            <a:r>
              <a:rPr lang="id-ID" sz="3200" dirty="0">
                <a:solidFill>
                  <a:schemeClr val="bg1">
                    <a:lumMod val="50000"/>
                  </a:schemeClr>
                </a:solidFill>
                <a:latin typeface="Raleway" panose="020B0003030101060003" pitchFamily="34" charset="0"/>
              </a:rPr>
              <a:t>Danceability</a:t>
            </a:r>
          </a:p>
        </p:txBody>
      </p:sp>
      <p:pic>
        <p:nvPicPr>
          <p:cNvPr id="2050" name="Picture 2"/>
          <p:cNvPicPr>
            <a:picLocks noChangeAspect="1" noChangeArrowheads="1"/>
          </p:cNvPicPr>
          <p:nvPr/>
        </p:nvPicPr>
        <p:blipFill>
          <a:blip r:embed="rId2" cstate="print"/>
          <a:srcRect/>
          <a:stretch>
            <a:fillRect/>
          </a:stretch>
        </p:blipFill>
        <p:spPr bwMode="auto">
          <a:xfrm>
            <a:off x="5305567" y="1086703"/>
            <a:ext cx="6248400" cy="5257800"/>
          </a:xfrm>
          <a:prstGeom prst="rect">
            <a:avLst/>
          </a:prstGeom>
          <a:noFill/>
          <a:ln w="9525">
            <a:noFill/>
            <a:miter lim="800000"/>
            <a:headEnd/>
            <a:tailEnd/>
          </a:ln>
        </p:spPr>
      </p:pic>
      <p:sp>
        <p:nvSpPr>
          <p:cNvPr id="5" name="TextBox 4"/>
          <p:cNvSpPr txBox="1"/>
          <p:nvPr/>
        </p:nvSpPr>
        <p:spPr>
          <a:xfrm>
            <a:off x="1180758" y="2337861"/>
            <a:ext cx="3391241" cy="1200329"/>
          </a:xfrm>
          <a:prstGeom prst="rect">
            <a:avLst/>
          </a:prstGeom>
          <a:noFill/>
        </p:spPr>
        <p:txBody>
          <a:bodyPr wrap="square" rtlCol="0">
            <a:spAutoFit/>
          </a:bodyPr>
          <a:lstStyle/>
          <a:p>
            <a:r>
              <a:rPr lang="en-US" altLang="zh-CN" sz="2400" dirty="0"/>
              <a:t>Danceability describes how suitable a track is for dancing.</a:t>
            </a:r>
            <a:endParaRPr lang="zh-CN" altLang="en-US" sz="2400" dirty="0"/>
          </a:p>
        </p:txBody>
      </p:sp>
    </p:spTree>
    <p:extLst>
      <p:ext uri="{BB962C8B-B14F-4D97-AF65-F5344CB8AC3E}">
        <p14:creationId xmlns:p14="http://schemas.microsoft.com/office/powerpoint/2010/main" val="2134066997"/>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777034" y="500139"/>
            <a:ext cx="4055919" cy="584775"/>
          </a:xfrm>
          <a:prstGeom prst="rect">
            <a:avLst/>
          </a:prstGeom>
          <a:noFill/>
        </p:spPr>
        <p:txBody>
          <a:bodyPr wrap="none" rtlCol="0">
            <a:spAutoFit/>
          </a:bodyPr>
          <a:lstStyle/>
          <a:p>
            <a:r>
              <a:rPr lang="en-US" altLang="zh-CN" sz="3200" dirty="0">
                <a:solidFill>
                  <a:schemeClr val="bg1">
                    <a:lumMod val="50000"/>
                  </a:schemeClr>
                </a:solidFill>
                <a:latin typeface="Raleway" panose="020B0003030101060003" pitchFamily="34" charset="0"/>
              </a:rPr>
              <a:t>Distribution of </a:t>
            </a:r>
            <a:r>
              <a:rPr lang="id-ID" sz="3200" dirty="0">
                <a:solidFill>
                  <a:schemeClr val="bg1">
                    <a:lumMod val="50000"/>
                  </a:schemeClr>
                </a:solidFill>
                <a:latin typeface="Raleway" panose="020B0003030101060003" pitchFamily="34" charset="0"/>
              </a:rPr>
              <a:t>energy</a:t>
            </a:r>
          </a:p>
        </p:txBody>
      </p:sp>
      <p:pic>
        <p:nvPicPr>
          <p:cNvPr id="3074" name="Picture 2"/>
          <p:cNvPicPr>
            <a:picLocks noChangeAspect="1" noChangeArrowheads="1"/>
          </p:cNvPicPr>
          <p:nvPr/>
        </p:nvPicPr>
        <p:blipFill>
          <a:blip r:embed="rId2" cstate="print"/>
          <a:srcRect/>
          <a:stretch>
            <a:fillRect/>
          </a:stretch>
        </p:blipFill>
        <p:spPr bwMode="auto">
          <a:xfrm>
            <a:off x="5674056" y="704567"/>
            <a:ext cx="6248400" cy="5257800"/>
          </a:xfrm>
          <a:prstGeom prst="rect">
            <a:avLst/>
          </a:prstGeom>
          <a:noFill/>
          <a:ln w="9525">
            <a:noFill/>
            <a:miter lim="800000"/>
            <a:headEnd/>
            <a:tailEnd/>
          </a:ln>
        </p:spPr>
      </p:pic>
      <p:sp>
        <p:nvSpPr>
          <p:cNvPr id="4" name="TextBox 3"/>
          <p:cNvSpPr txBox="1"/>
          <p:nvPr/>
        </p:nvSpPr>
        <p:spPr>
          <a:xfrm>
            <a:off x="978772" y="2264164"/>
            <a:ext cx="4206240" cy="1200329"/>
          </a:xfrm>
          <a:prstGeom prst="rect">
            <a:avLst/>
          </a:prstGeom>
          <a:noFill/>
        </p:spPr>
        <p:txBody>
          <a:bodyPr wrap="square" rtlCol="0">
            <a:spAutoFit/>
          </a:bodyPr>
          <a:lstStyle/>
          <a:p>
            <a:r>
              <a:rPr lang="en-US" altLang="zh-CN" sz="2400" dirty="0"/>
              <a:t>Energy is a measure from 0.0 to 1.0 and represents a perceptual measure of intensity and activity. </a:t>
            </a:r>
            <a:endParaRPr lang="zh-CN" altLang="en-US" sz="2400" dirty="0"/>
          </a:p>
        </p:txBody>
      </p:sp>
    </p:spTree>
    <p:extLst>
      <p:ext uri="{BB962C8B-B14F-4D97-AF65-F5344CB8AC3E}">
        <p14:creationId xmlns:p14="http://schemas.microsoft.com/office/powerpoint/2010/main" val="2134066997"/>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777034" y="500139"/>
            <a:ext cx="3692036" cy="584775"/>
          </a:xfrm>
          <a:prstGeom prst="rect">
            <a:avLst/>
          </a:prstGeom>
          <a:noFill/>
        </p:spPr>
        <p:txBody>
          <a:bodyPr wrap="none" rtlCol="0">
            <a:spAutoFit/>
          </a:bodyPr>
          <a:lstStyle/>
          <a:p>
            <a:r>
              <a:rPr lang="en-US" sz="3200" dirty="0">
                <a:solidFill>
                  <a:schemeClr val="bg1">
                    <a:lumMod val="50000"/>
                  </a:schemeClr>
                </a:solidFill>
                <a:latin typeface="Raleway" panose="020B0003030101060003" pitchFamily="34" charset="0"/>
              </a:rPr>
              <a:t>Count of song keys</a:t>
            </a:r>
            <a:endParaRPr lang="id-ID" sz="3200" dirty="0">
              <a:solidFill>
                <a:schemeClr val="bg1">
                  <a:lumMod val="50000"/>
                </a:schemeClr>
              </a:solidFill>
              <a:latin typeface="Raleway" panose="020B0003030101060003" pitchFamily="34" charset="0"/>
            </a:endParaRPr>
          </a:p>
        </p:txBody>
      </p:sp>
      <p:pic>
        <p:nvPicPr>
          <p:cNvPr id="4098" name="Picture 2"/>
          <p:cNvPicPr>
            <a:picLocks noChangeAspect="1" noChangeArrowheads="1"/>
          </p:cNvPicPr>
          <p:nvPr/>
        </p:nvPicPr>
        <p:blipFill>
          <a:blip r:embed="rId2" cstate="print"/>
          <a:srcRect/>
          <a:stretch>
            <a:fillRect/>
          </a:stretch>
        </p:blipFill>
        <p:spPr bwMode="auto">
          <a:xfrm>
            <a:off x="5346510" y="909282"/>
            <a:ext cx="6248400" cy="5257800"/>
          </a:xfrm>
          <a:prstGeom prst="rect">
            <a:avLst/>
          </a:prstGeom>
          <a:noFill/>
          <a:ln w="9525">
            <a:noFill/>
            <a:miter lim="800000"/>
            <a:headEnd/>
            <a:tailEnd/>
          </a:ln>
        </p:spPr>
      </p:pic>
      <p:sp>
        <p:nvSpPr>
          <p:cNvPr id="4" name="矩形 3"/>
          <p:cNvSpPr/>
          <p:nvPr/>
        </p:nvSpPr>
        <p:spPr>
          <a:xfrm>
            <a:off x="892918" y="3203391"/>
            <a:ext cx="3928319" cy="461665"/>
          </a:xfrm>
          <a:prstGeom prst="rect">
            <a:avLst/>
          </a:prstGeom>
        </p:spPr>
        <p:txBody>
          <a:bodyPr wrap="none">
            <a:spAutoFit/>
          </a:bodyPr>
          <a:lstStyle/>
          <a:p>
            <a:r>
              <a:rPr lang="en-US" altLang="zh-CN" sz="2400" b="1" dirty="0">
                <a:solidFill>
                  <a:schemeClr val="tx1">
                    <a:lumMod val="95000"/>
                    <a:lumOff val="5000"/>
                  </a:schemeClr>
                </a:solidFill>
              </a:rPr>
              <a:t>Standard Pitch Class Notation</a:t>
            </a:r>
            <a:endParaRPr lang="zh-CN" altLang="en-US" sz="2400" b="1" dirty="0">
              <a:solidFill>
                <a:schemeClr val="tx1">
                  <a:lumMod val="95000"/>
                  <a:lumOff val="5000"/>
                </a:schemeClr>
              </a:solidFill>
            </a:endParaRPr>
          </a:p>
        </p:txBody>
      </p:sp>
    </p:spTree>
    <p:extLst>
      <p:ext uri="{BB962C8B-B14F-4D97-AF65-F5344CB8AC3E}">
        <p14:creationId xmlns:p14="http://schemas.microsoft.com/office/powerpoint/2010/main" val="2134066997"/>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777034" y="500139"/>
            <a:ext cx="5285421" cy="584775"/>
          </a:xfrm>
          <a:prstGeom prst="rect">
            <a:avLst/>
          </a:prstGeom>
          <a:noFill/>
        </p:spPr>
        <p:txBody>
          <a:bodyPr wrap="none" rtlCol="0">
            <a:spAutoFit/>
          </a:bodyPr>
          <a:lstStyle/>
          <a:p>
            <a:r>
              <a:rPr lang="en-US" altLang="zh-CN" sz="3200" dirty="0">
                <a:solidFill>
                  <a:schemeClr val="bg1">
                    <a:lumMod val="50000"/>
                  </a:schemeClr>
                </a:solidFill>
                <a:latin typeface="Raleway" panose="020B0003030101060003" pitchFamily="34" charset="0"/>
              </a:rPr>
              <a:t>Count of Major/Minor Songs</a:t>
            </a:r>
            <a:endParaRPr lang="id-ID" sz="3200" dirty="0">
              <a:solidFill>
                <a:schemeClr val="bg1">
                  <a:lumMod val="50000"/>
                </a:schemeClr>
              </a:solidFill>
              <a:latin typeface="Raleway" panose="020B0003030101060003" pitchFamily="34" charset="0"/>
            </a:endParaRPr>
          </a:p>
        </p:txBody>
      </p:sp>
      <p:pic>
        <p:nvPicPr>
          <p:cNvPr id="5122" name="Picture 2"/>
          <p:cNvPicPr>
            <a:picLocks noChangeAspect="1" noChangeArrowheads="1"/>
          </p:cNvPicPr>
          <p:nvPr/>
        </p:nvPicPr>
        <p:blipFill>
          <a:blip r:embed="rId2" cstate="print"/>
          <a:srcRect/>
          <a:stretch>
            <a:fillRect/>
          </a:stretch>
        </p:blipFill>
        <p:spPr bwMode="auto">
          <a:xfrm>
            <a:off x="5046260" y="1059408"/>
            <a:ext cx="6248400" cy="5257800"/>
          </a:xfrm>
          <a:prstGeom prst="rect">
            <a:avLst/>
          </a:prstGeom>
          <a:noFill/>
          <a:ln w="9525">
            <a:noFill/>
            <a:miter lim="800000"/>
            <a:headEnd/>
            <a:tailEnd/>
          </a:ln>
        </p:spPr>
      </p:pic>
      <p:sp>
        <p:nvSpPr>
          <p:cNvPr id="6" name="TextBox 5"/>
          <p:cNvSpPr txBox="1"/>
          <p:nvPr/>
        </p:nvSpPr>
        <p:spPr>
          <a:xfrm>
            <a:off x="990600" y="1889760"/>
            <a:ext cx="3368040" cy="3046988"/>
          </a:xfrm>
          <a:prstGeom prst="rect">
            <a:avLst/>
          </a:prstGeom>
          <a:noFill/>
        </p:spPr>
        <p:txBody>
          <a:bodyPr wrap="square" rtlCol="0">
            <a:spAutoFit/>
          </a:bodyPr>
          <a:lstStyle/>
          <a:p>
            <a:r>
              <a:rPr lang="en-US" altLang="zh-CN" sz="2400" dirty="0"/>
              <a:t>Mode indicates the modality (major or minor) of a track, the type of scale from which its melodic content is derived. Major is represented by 1 and minor is 0.</a:t>
            </a:r>
            <a:endParaRPr lang="zh-CN" altLang="en-US" sz="2400" dirty="0"/>
          </a:p>
        </p:txBody>
      </p:sp>
    </p:spTree>
    <p:extLst>
      <p:ext uri="{BB962C8B-B14F-4D97-AF65-F5344CB8AC3E}">
        <p14:creationId xmlns:p14="http://schemas.microsoft.com/office/powerpoint/2010/main" val="2134066997"/>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777034" y="500139"/>
            <a:ext cx="4285147" cy="584775"/>
          </a:xfrm>
          <a:prstGeom prst="rect">
            <a:avLst/>
          </a:prstGeom>
          <a:noFill/>
        </p:spPr>
        <p:txBody>
          <a:bodyPr wrap="none" rtlCol="0">
            <a:spAutoFit/>
          </a:bodyPr>
          <a:lstStyle/>
          <a:p>
            <a:r>
              <a:rPr lang="en-US" sz="3200" dirty="0">
                <a:solidFill>
                  <a:schemeClr val="bg1">
                    <a:lumMod val="50000"/>
                  </a:schemeClr>
                </a:solidFill>
                <a:latin typeface="Raleway" panose="020B0003030101060003" pitchFamily="34" charset="0"/>
              </a:rPr>
              <a:t>Distribution of liveness</a:t>
            </a:r>
            <a:endParaRPr lang="id-ID" sz="3200" dirty="0">
              <a:solidFill>
                <a:schemeClr val="bg1">
                  <a:lumMod val="50000"/>
                </a:schemeClr>
              </a:solidFill>
              <a:latin typeface="Raleway" panose="020B0003030101060003" pitchFamily="34" charset="0"/>
            </a:endParaRPr>
          </a:p>
        </p:txBody>
      </p:sp>
      <p:pic>
        <p:nvPicPr>
          <p:cNvPr id="9218" name="Picture 2"/>
          <p:cNvPicPr>
            <a:picLocks noChangeAspect="1" noChangeArrowheads="1"/>
          </p:cNvPicPr>
          <p:nvPr/>
        </p:nvPicPr>
        <p:blipFill>
          <a:blip r:embed="rId2" cstate="print"/>
          <a:srcRect/>
          <a:stretch>
            <a:fillRect/>
          </a:stretch>
        </p:blipFill>
        <p:spPr bwMode="auto">
          <a:xfrm>
            <a:off x="5018964" y="1004816"/>
            <a:ext cx="6248400" cy="5257800"/>
          </a:xfrm>
          <a:prstGeom prst="rect">
            <a:avLst/>
          </a:prstGeom>
          <a:noFill/>
          <a:ln w="9525">
            <a:noFill/>
            <a:miter lim="800000"/>
            <a:headEnd/>
            <a:tailEnd/>
          </a:ln>
        </p:spPr>
      </p:pic>
      <p:sp>
        <p:nvSpPr>
          <p:cNvPr id="4" name="TextBox 3"/>
          <p:cNvSpPr txBox="1"/>
          <p:nvPr/>
        </p:nvSpPr>
        <p:spPr>
          <a:xfrm>
            <a:off x="873457" y="2958607"/>
            <a:ext cx="3657600" cy="830997"/>
          </a:xfrm>
          <a:prstGeom prst="rect">
            <a:avLst/>
          </a:prstGeom>
          <a:noFill/>
        </p:spPr>
        <p:txBody>
          <a:bodyPr wrap="square" rtlCol="0">
            <a:spAutoFit/>
          </a:bodyPr>
          <a:lstStyle/>
          <a:p>
            <a:r>
              <a:rPr lang="en-US" altLang="zh-CN" sz="2400" dirty="0"/>
              <a:t>Detects the presence of an audience in the recording.</a:t>
            </a:r>
            <a:endParaRPr lang="zh-CN" altLang="en-US" sz="2400" dirty="0"/>
          </a:p>
        </p:txBody>
      </p:sp>
    </p:spTree>
    <p:extLst>
      <p:ext uri="{BB962C8B-B14F-4D97-AF65-F5344CB8AC3E}">
        <p14:creationId xmlns:p14="http://schemas.microsoft.com/office/powerpoint/2010/main" val="2134066997"/>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777034" y="500139"/>
            <a:ext cx="4216219" cy="584775"/>
          </a:xfrm>
          <a:prstGeom prst="rect">
            <a:avLst/>
          </a:prstGeom>
          <a:noFill/>
        </p:spPr>
        <p:txBody>
          <a:bodyPr wrap="none" rtlCol="0">
            <a:spAutoFit/>
          </a:bodyPr>
          <a:lstStyle/>
          <a:p>
            <a:r>
              <a:rPr lang="en-US" sz="3200" dirty="0">
                <a:solidFill>
                  <a:schemeClr val="bg1">
                    <a:lumMod val="50000"/>
                  </a:schemeClr>
                </a:solidFill>
                <a:latin typeface="Raleway" panose="020B0003030101060003" pitchFamily="34" charset="0"/>
              </a:rPr>
              <a:t>Distribution of valence</a:t>
            </a:r>
            <a:endParaRPr lang="id-ID" sz="3200" dirty="0">
              <a:solidFill>
                <a:schemeClr val="bg1">
                  <a:lumMod val="50000"/>
                </a:schemeClr>
              </a:solidFill>
              <a:latin typeface="Raleway" panose="020B0003030101060003" pitchFamily="34" charset="0"/>
            </a:endParaRPr>
          </a:p>
        </p:txBody>
      </p:sp>
      <p:pic>
        <p:nvPicPr>
          <p:cNvPr id="10242" name="Picture 2"/>
          <p:cNvPicPr>
            <a:picLocks noChangeAspect="1" noChangeArrowheads="1"/>
          </p:cNvPicPr>
          <p:nvPr/>
        </p:nvPicPr>
        <p:blipFill>
          <a:blip r:embed="rId2" cstate="print"/>
          <a:srcRect/>
          <a:stretch>
            <a:fillRect/>
          </a:stretch>
        </p:blipFill>
        <p:spPr bwMode="auto">
          <a:xfrm>
            <a:off x="5510283" y="1141294"/>
            <a:ext cx="6248400" cy="5257800"/>
          </a:xfrm>
          <a:prstGeom prst="rect">
            <a:avLst/>
          </a:prstGeom>
          <a:noFill/>
          <a:ln w="9525">
            <a:noFill/>
            <a:miter lim="800000"/>
            <a:headEnd/>
            <a:tailEnd/>
          </a:ln>
        </p:spPr>
      </p:pic>
      <p:sp>
        <p:nvSpPr>
          <p:cNvPr id="4" name="TextBox 3"/>
          <p:cNvSpPr txBox="1"/>
          <p:nvPr/>
        </p:nvSpPr>
        <p:spPr>
          <a:xfrm>
            <a:off x="1142546" y="2564869"/>
            <a:ext cx="3489960" cy="1569660"/>
          </a:xfrm>
          <a:prstGeom prst="rect">
            <a:avLst/>
          </a:prstGeom>
          <a:noFill/>
        </p:spPr>
        <p:txBody>
          <a:bodyPr wrap="square" rtlCol="0">
            <a:spAutoFit/>
          </a:bodyPr>
          <a:lstStyle/>
          <a:p>
            <a:r>
              <a:rPr lang="en-US" altLang="zh-CN" sz="2400" dirty="0"/>
              <a:t>A measure from 0.0 to 1.0 describing the musical positiveness conveyed by a track.</a:t>
            </a:r>
            <a:endParaRPr lang="zh-CN" altLang="en-US" sz="2400" dirty="0"/>
          </a:p>
        </p:txBody>
      </p:sp>
    </p:spTree>
    <p:extLst>
      <p:ext uri="{BB962C8B-B14F-4D97-AF65-F5344CB8AC3E}">
        <p14:creationId xmlns:p14="http://schemas.microsoft.com/office/powerpoint/2010/main" val="2134066997"/>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777034" y="500139"/>
            <a:ext cx="3942105" cy="584775"/>
          </a:xfrm>
          <a:prstGeom prst="rect">
            <a:avLst/>
          </a:prstGeom>
          <a:noFill/>
        </p:spPr>
        <p:txBody>
          <a:bodyPr wrap="none" rtlCol="0">
            <a:spAutoFit/>
          </a:bodyPr>
          <a:lstStyle/>
          <a:p>
            <a:r>
              <a:rPr lang="en-US" sz="3200" dirty="0">
                <a:solidFill>
                  <a:schemeClr val="bg1">
                    <a:lumMod val="50000"/>
                  </a:schemeClr>
                </a:solidFill>
                <a:latin typeface="Raleway" panose="020B0003030101060003" pitchFamily="34" charset="0"/>
              </a:rPr>
              <a:t>Distribution of tempo</a:t>
            </a:r>
            <a:endParaRPr lang="id-ID" sz="3200" dirty="0">
              <a:solidFill>
                <a:schemeClr val="bg1">
                  <a:lumMod val="50000"/>
                </a:schemeClr>
              </a:solidFill>
              <a:latin typeface="Raleway" panose="020B0003030101060003" pitchFamily="34" charset="0"/>
            </a:endParaRPr>
          </a:p>
        </p:txBody>
      </p:sp>
      <p:pic>
        <p:nvPicPr>
          <p:cNvPr id="11266" name="Picture 2"/>
          <p:cNvPicPr>
            <a:picLocks noChangeAspect="1" noChangeArrowheads="1"/>
          </p:cNvPicPr>
          <p:nvPr/>
        </p:nvPicPr>
        <p:blipFill>
          <a:blip r:embed="rId2" cstate="print"/>
          <a:srcRect/>
          <a:stretch>
            <a:fillRect/>
          </a:stretch>
        </p:blipFill>
        <p:spPr bwMode="auto">
          <a:xfrm>
            <a:off x="5633113" y="1127646"/>
            <a:ext cx="6248400" cy="5257800"/>
          </a:xfrm>
          <a:prstGeom prst="rect">
            <a:avLst/>
          </a:prstGeom>
          <a:noFill/>
          <a:ln w="9525">
            <a:noFill/>
            <a:miter lim="800000"/>
            <a:headEnd/>
            <a:tailEnd/>
          </a:ln>
        </p:spPr>
      </p:pic>
      <p:sp>
        <p:nvSpPr>
          <p:cNvPr id="4" name="TextBox 3"/>
          <p:cNvSpPr txBox="1"/>
          <p:nvPr/>
        </p:nvSpPr>
        <p:spPr>
          <a:xfrm>
            <a:off x="1367506" y="2670185"/>
            <a:ext cx="2865120" cy="2308324"/>
          </a:xfrm>
          <a:prstGeom prst="rect">
            <a:avLst/>
          </a:prstGeom>
          <a:noFill/>
        </p:spPr>
        <p:txBody>
          <a:bodyPr wrap="square" rtlCol="0">
            <a:spAutoFit/>
          </a:bodyPr>
          <a:lstStyle/>
          <a:p>
            <a:r>
              <a:rPr lang="en-US" altLang="zh-CN" sz="2400" dirty="0"/>
              <a:t>tempo is the speed or pace of a given piece and derives directly from the average beat duration</a:t>
            </a:r>
            <a:endParaRPr lang="zh-CN" altLang="en-US" sz="2400" dirty="0"/>
          </a:p>
        </p:txBody>
      </p:sp>
    </p:spTree>
    <p:extLst>
      <p:ext uri="{BB962C8B-B14F-4D97-AF65-F5344CB8AC3E}">
        <p14:creationId xmlns:p14="http://schemas.microsoft.com/office/powerpoint/2010/main" val="2134066997"/>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777034" y="500139"/>
            <a:ext cx="5057795" cy="584775"/>
          </a:xfrm>
          <a:prstGeom prst="rect">
            <a:avLst/>
          </a:prstGeom>
          <a:noFill/>
        </p:spPr>
        <p:txBody>
          <a:bodyPr wrap="none" rtlCol="0">
            <a:spAutoFit/>
          </a:bodyPr>
          <a:lstStyle/>
          <a:p>
            <a:r>
              <a:rPr lang="en-US" sz="3200" dirty="0">
                <a:solidFill>
                  <a:schemeClr val="bg1">
                    <a:lumMod val="50000"/>
                  </a:schemeClr>
                </a:solidFill>
                <a:latin typeface="Raleway" panose="020B0003030101060003" pitchFamily="34" charset="0"/>
              </a:rPr>
              <a:t>Distribution of druation_ms</a:t>
            </a:r>
            <a:endParaRPr lang="id-ID" sz="3200" dirty="0">
              <a:solidFill>
                <a:schemeClr val="bg1">
                  <a:lumMod val="50000"/>
                </a:schemeClr>
              </a:solidFill>
              <a:latin typeface="Raleway" panose="020B0003030101060003" pitchFamily="34" charset="0"/>
            </a:endParaRPr>
          </a:p>
        </p:txBody>
      </p:sp>
      <p:pic>
        <p:nvPicPr>
          <p:cNvPr id="12290" name="Picture 2"/>
          <p:cNvPicPr>
            <a:picLocks noChangeAspect="1" noChangeArrowheads="1"/>
          </p:cNvPicPr>
          <p:nvPr/>
        </p:nvPicPr>
        <p:blipFill>
          <a:blip r:embed="rId2" cstate="print"/>
          <a:srcRect/>
          <a:stretch>
            <a:fillRect/>
          </a:stretch>
        </p:blipFill>
        <p:spPr bwMode="auto">
          <a:xfrm>
            <a:off x="4991669" y="1113998"/>
            <a:ext cx="6248400" cy="5257800"/>
          </a:xfrm>
          <a:prstGeom prst="rect">
            <a:avLst/>
          </a:prstGeom>
          <a:noFill/>
          <a:ln w="9525">
            <a:noFill/>
            <a:miter lim="800000"/>
            <a:headEnd/>
            <a:tailEnd/>
          </a:ln>
        </p:spPr>
      </p:pic>
      <p:sp>
        <p:nvSpPr>
          <p:cNvPr id="4" name="TextBox 3"/>
          <p:cNvSpPr txBox="1"/>
          <p:nvPr/>
        </p:nvSpPr>
        <p:spPr>
          <a:xfrm>
            <a:off x="1112748" y="2969071"/>
            <a:ext cx="2941320" cy="830997"/>
          </a:xfrm>
          <a:prstGeom prst="rect">
            <a:avLst/>
          </a:prstGeom>
          <a:noFill/>
        </p:spPr>
        <p:txBody>
          <a:bodyPr wrap="square" rtlCol="0">
            <a:spAutoFit/>
          </a:bodyPr>
          <a:lstStyle/>
          <a:p>
            <a:r>
              <a:rPr lang="en-US" altLang="zh-CN" sz="2400" dirty="0"/>
              <a:t>The duration of the track in milliseconds.</a:t>
            </a:r>
            <a:endParaRPr lang="zh-CN" altLang="en-US" sz="2400" dirty="0"/>
          </a:p>
        </p:txBody>
      </p:sp>
    </p:spTree>
    <p:extLst>
      <p:ext uri="{BB962C8B-B14F-4D97-AF65-F5344CB8AC3E}">
        <p14:creationId xmlns:p14="http://schemas.microsoft.com/office/powerpoint/2010/main" val="2134066997"/>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398934" y="109780"/>
            <a:ext cx="9934130" cy="584775"/>
          </a:xfrm>
          <a:prstGeom prst="rect">
            <a:avLst/>
          </a:prstGeom>
          <a:noFill/>
        </p:spPr>
        <p:txBody>
          <a:bodyPr wrap="none" rtlCol="0">
            <a:spAutoFit/>
          </a:bodyPr>
          <a:lstStyle/>
          <a:p>
            <a:r>
              <a:rPr lang="en-US" altLang="zh-CN" sz="3200" dirty="0">
                <a:solidFill>
                  <a:schemeClr val="bg1">
                    <a:lumMod val="50000"/>
                  </a:schemeClr>
                </a:solidFill>
                <a:latin typeface="Raleway" panose="020B0003030101060003" pitchFamily="34" charset="0"/>
              </a:rPr>
              <a:t>songs‘ valence and danceability values——</a:t>
            </a:r>
            <a:r>
              <a:rPr lang="en-US" altLang="zh-CN" sz="3200" dirty="0" err="1">
                <a:solidFill>
                  <a:schemeClr val="bg1">
                    <a:lumMod val="50000"/>
                  </a:schemeClr>
                </a:solidFill>
                <a:latin typeface="Raleway" panose="020B0003030101060003" pitchFamily="34" charset="0"/>
              </a:rPr>
              <a:t>analysis.py</a:t>
            </a:r>
            <a:endParaRPr lang="id-ID" sz="3200" dirty="0">
              <a:solidFill>
                <a:schemeClr val="bg1">
                  <a:lumMod val="50000"/>
                </a:schemeClr>
              </a:solidFill>
              <a:latin typeface="Raleway" panose="020B0003030101060003" pitchFamily="34" charset="0"/>
            </a:endParaRPr>
          </a:p>
        </p:txBody>
      </p:sp>
      <p:sp>
        <p:nvSpPr>
          <p:cNvPr id="4" name="TextBox 4"/>
          <p:cNvSpPr txBox="1">
            <a:spLocks noChangeArrowheads="1"/>
          </p:cNvSpPr>
          <p:nvPr/>
        </p:nvSpPr>
        <p:spPr bwMode="auto">
          <a:xfrm>
            <a:off x="352491" y="617653"/>
            <a:ext cx="3163595" cy="6370975"/>
          </a:xfrm>
          <a:prstGeom prst="rect">
            <a:avLst/>
          </a:prstGeom>
          <a:noFill/>
          <a:ln w="9525">
            <a:noFill/>
            <a:miter lim="800000"/>
            <a:headEnd/>
            <a:tailEnd/>
          </a:ln>
        </p:spPr>
        <p:txBody>
          <a:bodyPr wrap="square">
            <a:spAutoFit/>
          </a:bodyPr>
          <a:lstStyle/>
          <a:p>
            <a:r>
              <a:rPr lang="en-US" altLang="zh-CN" sz="2400" dirty="0">
                <a:ea typeface="宋体" charset="-122"/>
              </a:rPr>
              <a:t>First</a:t>
            </a:r>
            <a:r>
              <a:rPr lang="zh-CN" altLang="en-US" sz="2400" dirty="0">
                <a:ea typeface="宋体" charset="-122"/>
              </a:rPr>
              <a:t> </a:t>
            </a:r>
            <a:r>
              <a:rPr lang="en-US" altLang="zh-CN" sz="2400" dirty="0">
                <a:ea typeface="宋体" charset="-122"/>
              </a:rPr>
              <a:t>Method:</a:t>
            </a:r>
            <a:r>
              <a:rPr lang="zh-CN" altLang="en-US" sz="2400" dirty="0">
                <a:ea typeface="宋体" charset="-122"/>
              </a:rPr>
              <a:t> </a:t>
            </a:r>
            <a:endParaRPr lang="en-US" altLang="zh-CN" sz="2400" dirty="0">
              <a:ea typeface="宋体" charset="-122"/>
            </a:endParaRPr>
          </a:p>
          <a:p>
            <a:r>
              <a:rPr lang="en-US" altLang="zh-CN" sz="2400" dirty="0">
                <a:ea typeface="宋体" charset="-122"/>
              </a:rPr>
              <a:t>Use</a:t>
            </a:r>
            <a:r>
              <a:rPr lang="zh-CN" altLang="en-US" sz="2400" dirty="0">
                <a:ea typeface="宋体" charset="-122"/>
              </a:rPr>
              <a:t> </a:t>
            </a:r>
            <a:r>
              <a:rPr lang="en-US" altLang="zh-CN" sz="2400" dirty="0" err="1">
                <a:solidFill>
                  <a:srgbClr val="FF0000"/>
                </a:solidFill>
                <a:ea typeface="宋体" charset="-122"/>
              </a:rPr>
              <a:t>linearRegression</a:t>
            </a:r>
            <a:r>
              <a:rPr lang="zh-CN" altLang="en-US" sz="2400" dirty="0">
                <a:ea typeface="宋体" charset="-122"/>
              </a:rPr>
              <a:t> </a:t>
            </a:r>
            <a:r>
              <a:rPr lang="en-US" altLang="zh-CN" sz="2400" dirty="0">
                <a:ea typeface="宋体" charset="-122"/>
              </a:rPr>
              <a:t>to</a:t>
            </a:r>
            <a:r>
              <a:rPr lang="zh-CN" altLang="en-US" sz="2400" dirty="0">
                <a:ea typeface="宋体" charset="-122"/>
              </a:rPr>
              <a:t> </a:t>
            </a:r>
            <a:r>
              <a:rPr lang="en-US" altLang="zh-CN" sz="2400" dirty="0">
                <a:ea typeface="宋体" charset="-122"/>
              </a:rPr>
              <a:t>create a scatterplot with</a:t>
            </a:r>
            <a:r>
              <a:rPr lang="zh-CN" altLang="en-US" sz="2400" dirty="0">
                <a:ea typeface="宋体" charset="-122"/>
              </a:rPr>
              <a:t> </a:t>
            </a:r>
            <a:r>
              <a:rPr lang="en-US" altLang="zh-CN" sz="2400" dirty="0">
                <a:ea typeface="宋体" charset="-122"/>
              </a:rPr>
              <a:t>two</a:t>
            </a:r>
            <a:r>
              <a:rPr lang="zh-CN" altLang="en-US" sz="2400" dirty="0">
                <a:ea typeface="宋体" charset="-122"/>
              </a:rPr>
              <a:t> </a:t>
            </a:r>
            <a:r>
              <a:rPr lang="en-US" altLang="zh-CN" sz="2400" dirty="0">
                <a:ea typeface="宋体" charset="-122"/>
              </a:rPr>
              <a:t>factors</a:t>
            </a:r>
            <a:r>
              <a:rPr lang="zh-CN" altLang="en-US" sz="2400" dirty="0">
                <a:ea typeface="宋体" charset="-122"/>
              </a:rPr>
              <a:t> </a:t>
            </a:r>
            <a:r>
              <a:rPr lang="en-US" altLang="zh-CN" sz="2400" dirty="0">
                <a:solidFill>
                  <a:srgbClr val="FF0000"/>
                </a:solidFill>
                <a:ea typeface="宋体" charset="-122"/>
              </a:rPr>
              <a:t>valence</a:t>
            </a:r>
            <a:r>
              <a:rPr lang="en-US" altLang="zh-CN" sz="2400" dirty="0">
                <a:ea typeface="宋体" charset="-122"/>
              </a:rPr>
              <a:t> and </a:t>
            </a:r>
            <a:r>
              <a:rPr lang="en-US" altLang="zh-CN" sz="2400" dirty="0">
                <a:solidFill>
                  <a:srgbClr val="FF0000"/>
                </a:solidFill>
                <a:ea typeface="宋体" charset="-122"/>
              </a:rPr>
              <a:t>danceability.</a:t>
            </a:r>
            <a:r>
              <a:rPr lang="en-US" altLang="zh-CN" sz="2400" dirty="0">
                <a:ea typeface="宋体" charset="-122"/>
              </a:rPr>
              <a:t> </a:t>
            </a:r>
          </a:p>
          <a:p>
            <a:endParaRPr lang="en-US" altLang="zh-CN" sz="2400" dirty="0">
              <a:ea typeface="宋体" charset="-122"/>
            </a:endParaRPr>
          </a:p>
          <a:p>
            <a:r>
              <a:rPr lang="en-US" altLang="zh-CN" sz="2400" dirty="0">
                <a:ea typeface="宋体" charset="-122"/>
              </a:rPr>
              <a:t>The</a:t>
            </a:r>
            <a:r>
              <a:rPr lang="zh-CN" altLang="en-US" sz="2400" dirty="0">
                <a:ea typeface="宋体" charset="-122"/>
              </a:rPr>
              <a:t> </a:t>
            </a:r>
            <a:r>
              <a:rPr lang="en-US" altLang="zh-CN" sz="2400" dirty="0">
                <a:ea typeface="宋体" charset="-122"/>
              </a:rPr>
              <a:t>relation</a:t>
            </a:r>
            <a:r>
              <a:rPr lang="zh-CN" altLang="en-US" sz="2400" dirty="0">
                <a:ea typeface="宋体" charset="-122"/>
              </a:rPr>
              <a:t> </a:t>
            </a:r>
            <a:r>
              <a:rPr lang="en-US" altLang="zh-CN" sz="2400" dirty="0">
                <a:ea typeface="宋体" charset="-122"/>
              </a:rPr>
              <a:t>is</a:t>
            </a:r>
            <a:r>
              <a:rPr lang="zh-CN" altLang="en-US" sz="2400" dirty="0">
                <a:ea typeface="宋体" charset="-122"/>
              </a:rPr>
              <a:t> </a:t>
            </a:r>
            <a:r>
              <a:rPr lang="en-US" altLang="zh-CN" sz="2400" dirty="0">
                <a:ea typeface="宋体" charset="-122"/>
              </a:rPr>
              <a:t>shown</a:t>
            </a:r>
            <a:r>
              <a:rPr lang="zh-CN" altLang="en-US" sz="2400" dirty="0">
                <a:ea typeface="宋体" charset="-122"/>
              </a:rPr>
              <a:t> </a:t>
            </a:r>
            <a:r>
              <a:rPr lang="en-US" altLang="zh-CN" sz="2400" dirty="0">
                <a:ea typeface="宋体" charset="-122"/>
              </a:rPr>
              <a:t>in</a:t>
            </a:r>
            <a:r>
              <a:rPr lang="zh-CN" altLang="en-US" sz="2400" dirty="0">
                <a:ea typeface="宋体" charset="-122"/>
              </a:rPr>
              <a:t> </a:t>
            </a:r>
            <a:r>
              <a:rPr lang="en-US" altLang="zh-CN" sz="2400" dirty="0">
                <a:ea typeface="宋体" charset="-122"/>
              </a:rPr>
              <a:t>the</a:t>
            </a:r>
            <a:r>
              <a:rPr lang="zh-CN" altLang="en-US" sz="2400" dirty="0">
                <a:ea typeface="宋体" charset="-122"/>
              </a:rPr>
              <a:t> </a:t>
            </a:r>
            <a:r>
              <a:rPr lang="en-US" altLang="zh-CN" sz="2400" dirty="0">
                <a:ea typeface="宋体" charset="-122"/>
              </a:rPr>
              <a:t>graph:</a:t>
            </a:r>
          </a:p>
          <a:p>
            <a:pPr marL="457200" indent="-457200">
              <a:buAutoNum type="arabicParenBoth"/>
            </a:pPr>
            <a:r>
              <a:rPr lang="en-US" altLang="zh-CN" sz="2400" dirty="0">
                <a:ea typeface="宋体" charset="-122"/>
              </a:rPr>
              <a:t>Valence</a:t>
            </a:r>
            <a:r>
              <a:rPr lang="zh-CN" altLang="en-US" sz="2400" dirty="0">
                <a:ea typeface="宋体" charset="-122"/>
              </a:rPr>
              <a:t> </a:t>
            </a:r>
            <a:r>
              <a:rPr lang="en-US" altLang="zh-CN" sz="2400" dirty="0">
                <a:ea typeface="宋体" charset="-122"/>
              </a:rPr>
              <a:t>is</a:t>
            </a:r>
            <a:r>
              <a:rPr lang="zh-CN" altLang="en-US" sz="2400" dirty="0">
                <a:ea typeface="宋体" charset="-122"/>
              </a:rPr>
              <a:t> </a:t>
            </a:r>
            <a:r>
              <a:rPr lang="en-US" altLang="zh-CN" sz="2400" dirty="0">
                <a:solidFill>
                  <a:srgbClr val="00B050"/>
                </a:solidFill>
                <a:ea typeface="宋体" charset="-122"/>
              </a:rPr>
              <a:t>in</a:t>
            </a:r>
            <a:r>
              <a:rPr lang="zh-CN" altLang="en-US" sz="2400" dirty="0">
                <a:solidFill>
                  <a:srgbClr val="00B050"/>
                </a:solidFill>
                <a:ea typeface="宋体" charset="-122"/>
              </a:rPr>
              <a:t> </a:t>
            </a:r>
            <a:r>
              <a:rPr lang="en-US" altLang="zh-CN" sz="2400" dirty="0">
                <a:solidFill>
                  <a:srgbClr val="00B050"/>
                </a:solidFill>
                <a:ea typeface="宋体" charset="-122"/>
              </a:rPr>
              <a:t>proportion</a:t>
            </a:r>
            <a:r>
              <a:rPr lang="zh-CN" altLang="en-US" sz="2400" dirty="0">
                <a:solidFill>
                  <a:srgbClr val="00B050"/>
                </a:solidFill>
                <a:ea typeface="宋体" charset="-122"/>
              </a:rPr>
              <a:t> </a:t>
            </a:r>
            <a:r>
              <a:rPr lang="en-US" altLang="zh-CN" sz="2400" dirty="0">
                <a:solidFill>
                  <a:srgbClr val="00B050"/>
                </a:solidFill>
                <a:ea typeface="宋体" charset="-122"/>
              </a:rPr>
              <a:t>to</a:t>
            </a:r>
            <a:r>
              <a:rPr lang="zh-CN" altLang="en-US" sz="2400" dirty="0">
                <a:ea typeface="宋体" charset="-122"/>
              </a:rPr>
              <a:t> </a:t>
            </a:r>
            <a:r>
              <a:rPr lang="en-US" altLang="zh-CN" sz="2400" dirty="0">
                <a:ea typeface="宋体" charset="-122"/>
              </a:rPr>
              <a:t>danceability</a:t>
            </a:r>
          </a:p>
          <a:p>
            <a:pPr marL="457200" indent="-457200">
              <a:buAutoNum type="arabicParenBoth"/>
            </a:pPr>
            <a:r>
              <a:rPr lang="en-US" altLang="zh-CN" sz="2400" dirty="0">
                <a:ea typeface="宋体" charset="-122"/>
              </a:rPr>
              <a:t>The</a:t>
            </a:r>
            <a:r>
              <a:rPr lang="zh-CN" altLang="en-US" sz="2400" dirty="0">
                <a:ea typeface="宋体" charset="-122"/>
              </a:rPr>
              <a:t> </a:t>
            </a:r>
            <a:r>
              <a:rPr lang="en-US" altLang="zh-CN" sz="2400" dirty="0">
                <a:ea typeface="宋体" charset="-122"/>
              </a:rPr>
              <a:t>data</a:t>
            </a:r>
            <a:r>
              <a:rPr lang="zh-CN" altLang="en-US" sz="2400" dirty="0">
                <a:ea typeface="宋体" charset="-122"/>
              </a:rPr>
              <a:t> </a:t>
            </a:r>
            <a:r>
              <a:rPr lang="en-US" altLang="zh-CN" sz="2400" dirty="0">
                <a:ea typeface="宋体" charset="-122"/>
              </a:rPr>
              <a:t>is</a:t>
            </a:r>
            <a:r>
              <a:rPr lang="zh-CN" altLang="en-US" sz="2400" dirty="0">
                <a:ea typeface="宋体" charset="-122"/>
              </a:rPr>
              <a:t> </a:t>
            </a:r>
            <a:r>
              <a:rPr lang="en-US" altLang="zh-CN" sz="2400" dirty="0">
                <a:ea typeface="宋体" charset="-122"/>
              </a:rPr>
              <a:t>accumulated/centered</a:t>
            </a:r>
            <a:r>
              <a:rPr lang="zh-CN" altLang="en-US" sz="2400" dirty="0">
                <a:ea typeface="宋体" charset="-122"/>
              </a:rPr>
              <a:t> </a:t>
            </a:r>
            <a:r>
              <a:rPr lang="en-US" altLang="zh-CN" sz="2400" dirty="0">
                <a:ea typeface="宋体" charset="-122"/>
              </a:rPr>
              <a:t>with</a:t>
            </a:r>
            <a:r>
              <a:rPr lang="zh-CN" altLang="en-US" sz="2400" dirty="0">
                <a:ea typeface="宋体" charset="-122"/>
              </a:rPr>
              <a:t> </a:t>
            </a:r>
            <a:r>
              <a:rPr lang="en-US" altLang="zh-CN" sz="2400" dirty="0">
                <a:ea typeface="宋体" charset="-122"/>
              </a:rPr>
              <a:t>the</a:t>
            </a:r>
            <a:r>
              <a:rPr lang="zh-CN" altLang="en-US" sz="2400" dirty="0">
                <a:ea typeface="宋体" charset="-122"/>
              </a:rPr>
              <a:t> </a:t>
            </a:r>
            <a:r>
              <a:rPr lang="en-US" altLang="zh-CN" sz="2400" dirty="0">
                <a:ea typeface="宋体" charset="-122"/>
              </a:rPr>
              <a:t>danceability</a:t>
            </a:r>
            <a:r>
              <a:rPr lang="zh-CN" altLang="en-US" sz="2400" dirty="0">
                <a:ea typeface="宋体" charset="-122"/>
              </a:rPr>
              <a:t> </a:t>
            </a:r>
            <a:r>
              <a:rPr lang="en-US" altLang="zh-CN" sz="2400" dirty="0">
                <a:ea typeface="宋体" charset="-122"/>
              </a:rPr>
              <a:t>in</a:t>
            </a:r>
            <a:r>
              <a:rPr lang="zh-CN" altLang="en-US" sz="2400" dirty="0">
                <a:ea typeface="宋体" charset="-122"/>
              </a:rPr>
              <a:t> </a:t>
            </a:r>
            <a:r>
              <a:rPr lang="en-US" altLang="zh-CN" sz="2400" dirty="0">
                <a:ea typeface="宋体" charset="-122"/>
              </a:rPr>
              <a:t>the</a:t>
            </a:r>
            <a:r>
              <a:rPr lang="zh-CN" altLang="en-US" sz="2400" dirty="0">
                <a:ea typeface="宋体" charset="-122"/>
              </a:rPr>
              <a:t> </a:t>
            </a:r>
            <a:r>
              <a:rPr lang="en-US" altLang="zh-CN" sz="2400" dirty="0">
                <a:ea typeface="宋体" charset="-122"/>
              </a:rPr>
              <a:t>range</a:t>
            </a:r>
            <a:r>
              <a:rPr lang="zh-CN" altLang="en-US" sz="2400" dirty="0">
                <a:ea typeface="宋体" charset="-122"/>
              </a:rPr>
              <a:t> </a:t>
            </a:r>
            <a:r>
              <a:rPr lang="en-US" altLang="zh-CN" sz="2400" dirty="0">
                <a:solidFill>
                  <a:srgbClr val="00B050"/>
                </a:solidFill>
                <a:ea typeface="宋体" charset="-122"/>
              </a:rPr>
              <a:t>[0.4,</a:t>
            </a:r>
            <a:r>
              <a:rPr lang="zh-CN" altLang="en-US" sz="2400" dirty="0">
                <a:solidFill>
                  <a:srgbClr val="00B050"/>
                </a:solidFill>
                <a:ea typeface="宋体" charset="-122"/>
              </a:rPr>
              <a:t> </a:t>
            </a:r>
            <a:r>
              <a:rPr lang="en-US" altLang="zh-CN" sz="2400" dirty="0">
                <a:solidFill>
                  <a:srgbClr val="00B050"/>
                </a:solidFill>
                <a:ea typeface="宋体" charset="-122"/>
              </a:rPr>
              <a:t>0.8]</a:t>
            </a:r>
            <a:endParaRPr lang="zh-CN" altLang="en-US" sz="2400" dirty="0">
              <a:solidFill>
                <a:srgbClr val="00B050"/>
              </a:solidFill>
              <a:ea typeface="宋体" charset="-122"/>
            </a:endParaRPr>
          </a:p>
        </p:txBody>
      </p:sp>
      <p:pic>
        <p:nvPicPr>
          <p:cNvPr id="5" name="Picture 2"/>
          <p:cNvPicPr>
            <a:picLocks noChangeAspect="1" noChangeArrowheads="1"/>
          </p:cNvPicPr>
          <p:nvPr/>
        </p:nvPicPr>
        <p:blipFill>
          <a:blip r:embed="rId2" cstate="print"/>
          <a:srcRect/>
          <a:stretch>
            <a:fillRect/>
          </a:stretch>
        </p:blipFill>
        <p:spPr>
          <a:xfrm>
            <a:off x="7991387" y="1084914"/>
            <a:ext cx="4051300" cy="4419600"/>
          </a:xfrm>
          <a:prstGeom prst="rect">
            <a:avLst/>
          </a:prstGeom>
        </p:spPr>
      </p:pic>
      <p:pic>
        <p:nvPicPr>
          <p:cNvPr id="2" name="Picture 1">
            <a:extLst>
              <a:ext uri="{FF2B5EF4-FFF2-40B4-BE49-F238E27FC236}">
                <a16:creationId xmlns:a16="http://schemas.microsoft.com/office/drawing/2014/main" id="{9AECA216-0241-5149-84D1-4D08D4680111}"/>
              </a:ext>
            </a:extLst>
          </p:cNvPr>
          <p:cNvPicPr>
            <a:picLocks noChangeAspect="1"/>
          </p:cNvPicPr>
          <p:nvPr/>
        </p:nvPicPr>
        <p:blipFill>
          <a:blip r:embed="rId3" cstate="print"/>
          <a:stretch>
            <a:fillRect/>
          </a:stretch>
        </p:blipFill>
        <p:spPr>
          <a:xfrm>
            <a:off x="3733801" y="1084914"/>
            <a:ext cx="3962399" cy="4303515"/>
          </a:xfrm>
          <a:prstGeom prst="rect">
            <a:avLst/>
          </a:prstGeom>
        </p:spPr>
      </p:pic>
    </p:spTree>
    <p:extLst>
      <p:ext uri="{BB962C8B-B14F-4D97-AF65-F5344CB8AC3E}">
        <p14:creationId xmlns:p14="http://schemas.microsoft.com/office/powerpoint/2010/main" val="2134066997"/>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777034" y="500139"/>
            <a:ext cx="10328931" cy="523220"/>
          </a:xfrm>
          <a:prstGeom prst="rect">
            <a:avLst/>
          </a:prstGeom>
          <a:noFill/>
        </p:spPr>
        <p:txBody>
          <a:bodyPr wrap="square" rtlCol="0">
            <a:spAutoFit/>
          </a:bodyPr>
          <a:lstStyle/>
          <a:p>
            <a:r>
              <a:rPr lang="en-US" altLang="zh-CN" sz="2800" dirty="0">
                <a:solidFill>
                  <a:schemeClr val="bg1">
                    <a:lumMod val="50000"/>
                  </a:schemeClr>
                </a:solidFill>
                <a:latin typeface="Raleway" panose="020B0003030101060003" pitchFamily="34" charset="0"/>
              </a:rPr>
              <a:t>Three-dimension</a:t>
            </a:r>
            <a:r>
              <a:rPr lang="zh-CN" altLang="en-US" sz="2800" dirty="0">
                <a:solidFill>
                  <a:schemeClr val="bg1">
                    <a:lumMod val="50000"/>
                  </a:schemeClr>
                </a:solidFill>
                <a:latin typeface="Raleway" panose="020B0003030101060003" pitchFamily="34" charset="0"/>
              </a:rPr>
              <a:t> </a:t>
            </a:r>
            <a:r>
              <a:rPr lang="en-US" altLang="zh-CN" sz="2800" dirty="0">
                <a:solidFill>
                  <a:schemeClr val="bg1">
                    <a:lumMod val="50000"/>
                  </a:schemeClr>
                </a:solidFill>
                <a:latin typeface="Raleway" panose="020B0003030101060003" pitchFamily="34" charset="0"/>
              </a:rPr>
              <a:t>visualization</a:t>
            </a:r>
            <a:r>
              <a:rPr lang="zh-CN" altLang="en-US" sz="2800" dirty="0">
                <a:solidFill>
                  <a:schemeClr val="bg1">
                    <a:lumMod val="50000"/>
                  </a:schemeClr>
                </a:solidFill>
                <a:latin typeface="Raleway" panose="020B0003030101060003" pitchFamily="34" charset="0"/>
              </a:rPr>
              <a:t> </a:t>
            </a:r>
            <a:r>
              <a:rPr lang="en-US" altLang="zh-CN" sz="2800" dirty="0">
                <a:solidFill>
                  <a:schemeClr val="bg1">
                    <a:lumMod val="50000"/>
                  </a:schemeClr>
                </a:solidFill>
                <a:latin typeface="Raleway" panose="020B0003030101060003" pitchFamily="34" charset="0"/>
              </a:rPr>
              <a:t>based</a:t>
            </a:r>
            <a:r>
              <a:rPr lang="zh-CN" altLang="en-US" sz="2800" dirty="0">
                <a:solidFill>
                  <a:schemeClr val="bg1">
                    <a:lumMod val="50000"/>
                  </a:schemeClr>
                </a:solidFill>
                <a:latin typeface="Raleway" panose="020B0003030101060003" pitchFamily="34" charset="0"/>
              </a:rPr>
              <a:t> </a:t>
            </a:r>
            <a:r>
              <a:rPr lang="en-US" altLang="zh-CN" sz="2800" dirty="0">
                <a:solidFill>
                  <a:schemeClr val="bg1">
                    <a:lumMod val="50000"/>
                  </a:schemeClr>
                </a:solidFill>
                <a:latin typeface="Raleway" panose="020B0003030101060003" pitchFamily="34" charset="0"/>
              </a:rPr>
              <a:t>on</a:t>
            </a:r>
            <a:r>
              <a:rPr lang="zh-CN" altLang="en-US" sz="2800" dirty="0">
                <a:solidFill>
                  <a:schemeClr val="bg1">
                    <a:lumMod val="50000"/>
                  </a:schemeClr>
                </a:solidFill>
                <a:latin typeface="Raleway" panose="020B0003030101060003" pitchFamily="34" charset="0"/>
              </a:rPr>
              <a:t> </a:t>
            </a:r>
            <a:r>
              <a:rPr lang="en-US" altLang="zh-CN" sz="2800" dirty="0">
                <a:solidFill>
                  <a:schemeClr val="bg1">
                    <a:lumMod val="50000"/>
                  </a:schemeClr>
                </a:solidFill>
                <a:latin typeface="Raleway" panose="020B0003030101060003" pitchFamily="34" charset="0"/>
              </a:rPr>
              <a:t>3</a:t>
            </a:r>
            <a:r>
              <a:rPr lang="zh-CN" altLang="en-US" sz="2800" dirty="0">
                <a:solidFill>
                  <a:schemeClr val="bg1">
                    <a:lumMod val="50000"/>
                  </a:schemeClr>
                </a:solidFill>
                <a:latin typeface="Raleway" panose="020B0003030101060003" pitchFamily="34" charset="0"/>
              </a:rPr>
              <a:t> </a:t>
            </a:r>
            <a:r>
              <a:rPr lang="en-US" altLang="zh-CN" sz="2800" dirty="0">
                <a:solidFill>
                  <a:schemeClr val="bg1">
                    <a:lumMod val="50000"/>
                  </a:schemeClr>
                </a:solidFill>
                <a:latin typeface="Raleway" panose="020B0003030101060003" pitchFamily="34" charset="0"/>
              </a:rPr>
              <a:t>factors——</a:t>
            </a:r>
            <a:r>
              <a:rPr lang="en-US" altLang="zh-CN" sz="2800" dirty="0" err="1">
                <a:solidFill>
                  <a:schemeClr val="bg1">
                    <a:lumMod val="50000"/>
                  </a:schemeClr>
                </a:solidFill>
                <a:latin typeface="Raleway" panose="020B0003030101060003" pitchFamily="34" charset="0"/>
              </a:rPr>
              <a:t>analysis.py</a:t>
            </a:r>
            <a:endParaRPr lang="id-ID" sz="2800" dirty="0">
              <a:solidFill>
                <a:schemeClr val="bg1">
                  <a:lumMod val="50000"/>
                </a:schemeClr>
              </a:solidFill>
              <a:latin typeface="Raleway" panose="020B0003030101060003" pitchFamily="34" charset="0"/>
            </a:endParaRPr>
          </a:p>
        </p:txBody>
      </p:sp>
      <p:sp>
        <p:nvSpPr>
          <p:cNvPr id="4" name="TextBox 4"/>
          <p:cNvSpPr txBox="1">
            <a:spLocks noChangeArrowheads="1"/>
          </p:cNvSpPr>
          <p:nvPr/>
        </p:nvSpPr>
        <p:spPr bwMode="auto">
          <a:xfrm>
            <a:off x="777034" y="1238532"/>
            <a:ext cx="2847909" cy="5909310"/>
          </a:xfrm>
          <a:prstGeom prst="rect">
            <a:avLst/>
          </a:prstGeom>
          <a:noFill/>
          <a:ln w="9525">
            <a:noFill/>
            <a:miter lim="800000"/>
            <a:headEnd/>
            <a:tailEnd/>
          </a:ln>
        </p:spPr>
        <p:txBody>
          <a:bodyPr wrap="square">
            <a:spAutoFit/>
          </a:bodyPr>
          <a:lstStyle/>
          <a:p>
            <a:r>
              <a:rPr lang="en-US" dirty="0"/>
              <a:t>generate a list of “chosen” traits and use principal component analysis to reduce the dimensions </a:t>
            </a:r>
            <a:r>
              <a:rPr lang="en-US" altLang="zh-CN" dirty="0"/>
              <a:t>to</a:t>
            </a:r>
            <a:r>
              <a:rPr lang="zh-CN" altLang="en-US" dirty="0"/>
              <a:t> </a:t>
            </a:r>
            <a:r>
              <a:rPr lang="en-US" dirty="0"/>
              <a:t>3</a:t>
            </a:r>
          </a:p>
          <a:p>
            <a:endParaRPr lang="en-US" dirty="0"/>
          </a:p>
          <a:p>
            <a:r>
              <a:rPr lang="en-US" altLang="zh-CN" dirty="0"/>
              <a:t>The</a:t>
            </a:r>
            <a:r>
              <a:rPr lang="zh-CN" altLang="en-US" dirty="0"/>
              <a:t> </a:t>
            </a:r>
            <a:r>
              <a:rPr lang="en-US" altLang="zh-CN" dirty="0"/>
              <a:t>three</a:t>
            </a:r>
            <a:r>
              <a:rPr lang="zh-CN" altLang="en-US" dirty="0"/>
              <a:t> </a:t>
            </a:r>
            <a:r>
              <a:rPr lang="en-US" altLang="zh-CN" dirty="0"/>
              <a:t>factors:</a:t>
            </a:r>
          </a:p>
          <a:p>
            <a:r>
              <a:rPr lang="en-US" dirty="0">
                <a:solidFill>
                  <a:srgbClr val="FF0000"/>
                </a:solidFill>
              </a:rPr>
              <a:t>Energy</a:t>
            </a:r>
          </a:p>
          <a:p>
            <a:r>
              <a:rPr lang="en-US" dirty="0">
                <a:solidFill>
                  <a:srgbClr val="FF0000"/>
                </a:solidFill>
              </a:rPr>
              <a:t>Liveness</a:t>
            </a:r>
          </a:p>
          <a:p>
            <a:r>
              <a:rPr lang="en-US" dirty="0">
                <a:solidFill>
                  <a:srgbClr val="FF0000"/>
                </a:solidFill>
              </a:rPr>
              <a:t>Tempo</a:t>
            </a:r>
          </a:p>
          <a:p>
            <a:endParaRPr lang="en-US" dirty="0">
              <a:solidFill>
                <a:srgbClr val="FF0000"/>
              </a:solidFill>
            </a:endParaRPr>
          </a:p>
          <a:p>
            <a:endParaRPr lang="en-US" dirty="0">
              <a:solidFill>
                <a:srgbClr val="FF0000"/>
              </a:solidFill>
            </a:endParaRP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zh-CN" altLang="en-US" dirty="0">
              <a:solidFill>
                <a:srgbClr val="FF0000"/>
              </a:solidFill>
              <a:ea typeface="宋体" charset="-122"/>
            </a:endParaRPr>
          </a:p>
        </p:txBody>
      </p:sp>
      <p:sp>
        <p:nvSpPr>
          <p:cNvPr id="2" name="TextBox 1">
            <a:extLst>
              <a:ext uri="{FF2B5EF4-FFF2-40B4-BE49-F238E27FC236}">
                <a16:creationId xmlns:a16="http://schemas.microsoft.com/office/drawing/2014/main" id="{067508F0-4BD3-1241-8122-288204E6B04B}"/>
              </a:ext>
            </a:extLst>
          </p:cNvPr>
          <p:cNvSpPr txBox="1"/>
          <p:nvPr/>
        </p:nvSpPr>
        <p:spPr>
          <a:xfrm>
            <a:off x="7641771" y="2198914"/>
            <a:ext cx="184731" cy="369332"/>
          </a:xfrm>
          <a:prstGeom prst="rect">
            <a:avLst/>
          </a:prstGeom>
          <a:noFill/>
        </p:spPr>
        <p:txBody>
          <a:bodyPr wrap="none" rtlCol="0">
            <a:spAutoFit/>
          </a:bodyPr>
          <a:lstStyle/>
          <a:p>
            <a:endParaRPr lang="en-US" dirty="0"/>
          </a:p>
        </p:txBody>
      </p:sp>
      <p:pic>
        <p:nvPicPr>
          <p:cNvPr id="3" name="Picture 2">
            <a:extLst>
              <a:ext uri="{FF2B5EF4-FFF2-40B4-BE49-F238E27FC236}">
                <a16:creationId xmlns:a16="http://schemas.microsoft.com/office/drawing/2014/main" id="{A27A86CD-5428-E74B-94BC-950F5EAD9F85}"/>
              </a:ext>
            </a:extLst>
          </p:cNvPr>
          <p:cNvPicPr>
            <a:picLocks noChangeAspect="1"/>
          </p:cNvPicPr>
          <p:nvPr/>
        </p:nvPicPr>
        <p:blipFill>
          <a:blip r:embed="rId2" cstate="print"/>
          <a:stretch>
            <a:fillRect/>
          </a:stretch>
        </p:blipFill>
        <p:spPr>
          <a:xfrm>
            <a:off x="5573487" y="1447799"/>
            <a:ext cx="6033406" cy="4988719"/>
          </a:xfrm>
          <a:prstGeom prst="rect">
            <a:avLst/>
          </a:prstGeom>
        </p:spPr>
      </p:pic>
      <p:pic>
        <p:nvPicPr>
          <p:cNvPr id="6" name="Picture 5">
            <a:extLst>
              <a:ext uri="{FF2B5EF4-FFF2-40B4-BE49-F238E27FC236}">
                <a16:creationId xmlns:a16="http://schemas.microsoft.com/office/drawing/2014/main" id="{9B3DD8FE-0685-E149-91AD-83D4AEC4EFC2}"/>
              </a:ext>
            </a:extLst>
          </p:cNvPr>
          <p:cNvPicPr>
            <a:picLocks noChangeAspect="1"/>
          </p:cNvPicPr>
          <p:nvPr/>
        </p:nvPicPr>
        <p:blipFill>
          <a:blip r:embed="rId3" cstate="print"/>
          <a:stretch>
            <a:fillRect/>
          </a:stretch>
        </p:blipFill>
        <p:spPr>
          <a:xfrm>
            <a:off x="1839191" y="3056659"/>
            <a:ext cx="3276600" cy="3543300"/>
          </a:xfrm>
          <a:prstGeom prst="rect">
            <a:avLst/>
          </a:prstGeom>
        </p:spPr>
      </p:pic>
    </p:spTree>
    <p:extLst>
      <p:ext uri="{BB962C8B-B14F-4D97-AF65-F5344CB8AC3E}">
        <p14:creationId xmlns:p14="http://schemas.microsoft.com/office/powerpoint/2010/main" val="269664008"/>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rgbClr val="F7F7F7"/>
            </a:gs>
          </a:gsLst>
          <a:lin ang="5400000" scaled="0"/>
        </a:gradFill>
        <a:effectLst/>
      </p:bgPr>
    </p:bg>
    <p:spTree>
      <p:nvGrpSpPr>
        <p:cNvPr id="1" name=""/>
        <p:cNvGrpSpPr/>
        <p:nvPr/>
      </p:nvGrpSpPr>
      <p:grpSpPr>
        <a:xfrm>
          <a:off x="0" y="0"/>
          <a:ext cx="0" cy="0"/>
          <a:chOff x="0" y="0"/>
          <a:chExt cx="0" cy="0"/>
        </a:xfrm>
      </p:grpSpPr>
      <p:sp>
        <p:nvSpPr>
          <p:cNvPr id="5" name="Rectangle 4"/>
          <p:cNvSpPr/>
          <p:nvPr/>
        </p:nvSpPr>
        <p:spPr>
          <a:xfrm>
            <a:off x="824156" y="1385309"/>
            <a:ext cx="2170659" cy="338554"/>
          </a:xfrm>
          <a:prstGeom prst="rect">
            <a:avLst/>
          </a:prstGeom>
        </p:spPr>
        <p:txBody>
          <a:bodyPr wrap="none">
            <a:spAutoFit/>
          </a:bodyPr>
          <a:lstStyle/>
          <a:p>
            <a:pPr algn="ctr"/>
            <a:r>
              <a:rPr lang="id-ID" sz="1600" dirty="0">
                <a:solidFill>
                  <a:schemeClr val="bg1">
                    <a:lumMod val="65000"/>
                  </a:schemeClr>
                </a:solidFill>
                <a:latin typeface="Raleway" panose="020B0003030101060003" pitchFamily="34" charset="0"/>
              </a:rPr>
              <a:t>Spotify Music Analysis</a:t>
            </a:r>
          </a:p>
        </p:txBody>
      </p:sp>
      <p:sp>
        <p:nvSpPr>
          <p:cNvPr id="4" name="TextBox 3"/>
          <p:cNvSpPr txBox="1"/>
          <p:nvPr/>
        </p:nvSpPr>
        <p:spPr>
          <a:xfrm>
            <a:off x="777034" y="500139"/>
            <a:ext cx="6415336" cy="769441"/>
          </a:xfrm>
          <a:prstGeom prst="rect">
            <a:avLst/>
          </a:prstGeom>
          <a:noFill/>
        </p:spPr>
        <p:txBody>
          <a:bodyPr wrap="square" rtlCol="0">
            <a:spAutoFit/>
          </a:bodyPr>
          <a:lstStyle/>
          <a:p>
            <a:r>
              <a:rPr lang="id-ID" sz="4400" b="1" dirty="0">
                <a:solidFill>
                  <a:schemeClr val="bg1">
                    <a:lumMod val="50000"/>
                  </a:schemeClr>
                </a:solidFill>
                <a:latin typeface="Raleway" panose="020B0003030101060003" pitchFamily="34" charset="0"/>
              </a:rPr>
              <a:t>Introduction</a:t>
            </a:r>
          </a:p>
        </p:txBody>
      </p:sp>
      <p:sp>
        <p:nvSpPr>
          <p:cNvPr id="6" name="TextBox 5"/>
          <p:cNvSpPr txBox="1"/>
          <p:nvPr/>
        </p:nvSpPr>
        <p:spPr>
          <a:xfrm>
            <a:off x="655037" y="1872053"/>
            <a:ext cx="5132174" cy="3785652"/>
          </a:xfrm>
          <a:prstGeom prst="rect">
            <a:avLst/>
          </a:prstGeom>
          <a:noFill/>
        </p:spPr>
        <p:txBody>
          <a:bodyPr wrap="square" rtlCol="0">
            <a:spAutoFit/>
          </a:bodyPr>
          <a:lstStyle/>
          <a:p>
            <a:pPr algn="just"/>
            <a:r>
              <a:rPr lang="en-US" sz="1600" dirty="0">
                <a:solidFill>
                  <a:schemeClr val="bg1">
                    <a:lumMod val="65000"/>
                  </a:schemeClr>
                </a:solidFill>
                <a:latin typeface="Raleway" panose="020B0003030101060003" pitchFamily="34" charset="0"/>
              </a:rPr>
              <a:t>        Spotify Ltd. (/ˈ</a:t>
            </a:r>
            <a:r>
              <a:rPr lang="en-US" sz="1600" dirty="0" err="1">
                <a:solidFill>
                  <a:schemeClr val="bg1">
                    <a:lumMod val="65000"/>
                  </a:schemeClr>
                </a:solidFill>
                <a:latin typeface="Raleway" panose="020B0003030101060003" pitchFamily="34" charset="0"/>
              </a:rPr>
              <a:t>spɒtɪfaɪ</a:t>
            </a:r>
            <a:r>
              <a:rPr lang="en-US" sz="1600" dirty="0">
                <a:solidFill>
                  <a:schemeClr val="bg1">
                    <a:lumMod val="65000"/>
                  </a:schemeClr>
                </a:solidFill>
                <a:latin typeface="Raleway" panose="020B0003030101060003" pitchFamily="34" charset="0"/>
              </a:rPr>
              <a:t>/) is a music streaming platform developed by Swedish company Spotify Technology, headquartered in Stockholm, Sweden and listed on the NYSE.</a:t>
            </a:r>
          </a:p>
          <a:p>
            <a:pPr algn="just"/>
            <a:r>
              <a:rPr lang="en-US" sz="1600" dirty="0">
                <a:solidFill>
                  <a:schemeClr val="bg1">
                    <a:lumMod val="65000"/>
                  </a:schemeClr>
                </a:solidFill>
                <a:latin typeface="Raleway" panose="020B0003030101060003" pitchFamily="34" charset="0"/>
              </a:rPr>
              <a:t>        On Spotify's apps, music can be browsed or searched for via various parameters, such as artist, album, genre, playlist, or record label. Users can create, edit and share playlists, share tracks on social media, and make playlists with other users.</a:t>
            </a:r>
          </a:p>
          <a:p>
            <a:pPr algn="just"/>
            <a:endParaRPr lang="en-US" sz="1600" dirty="0">
              <a:solidFill>
                <a:schemeClr val="bg1">
                  <a:lumMod val="65000"/>
                </a:schemeClr>
              </a:solidFill>
              <a:latin typeface="Raleway" panose="020B0003030101060003" pitchFamily="34" charset="0"/>
            </a:endParaRPr>
          </a:p>
          <a:p>
            <a:pPr algn="just"/>
            <a:r>
              <a:rPr lang="en-US" sz="1600" dirty="0">
                <a:solidFill>
                  <a:schemeClr val="bg1">
                    <a:lumMod val="65000"/>
                  </a:schemeClr>
                </a:solidFill>
                <a:latin typeface="Raleway" panose="020B0003030101060003" pitchFamily="34" charset="0"/>
              </a:rPr>
              <a:t>        We do some basic analysis of song metadata taken from Spotify. The data contains numeric metrics generated by Spotify on the songs danceability, valence, loudness, etc. The data also contains the songs title and artist.</a:t>
            </a:r>
            <a:endParaRPr lang="id-ID" sz="1600" dirty="0">
              <a:solidFill>
                <a:schemeClr val="bg1">
                  <a:lumMod val="65000"/>
                </a:schemeClr>
              </a:solidFill>
              <a:latin typeface="Raleway" panose="020B0003030101060003" pitchFamily="34" charset="0"/>
            </a:endParaRPr>
          </a:p>
        </p:txBody>
      </p:sp>
      <p:sp>
        <p:nvSpPr>
          <p:cNvPr id="7" name="Freeform 204"/>
          <p:cNvSpPr>
            <a:spLocks noEditPoints="1"/>
          </p:cNvSpPr>
          <p:nvPr/>
        </p:nvSpPr>
        <p:spPr bwMode="auto">
          <a:xfrm>
            <a:off x="6286188" y="1872053"/>
            <a:ext cx="910824" cy="3659279"/>
          </a:xfrm>
          <a:custGeom>
            <a:avLst/>
            <a:gdLst>
              <a:gd name="T0" fmla="*/ 280 w 287"/>
              <a:gd name="T1" fmla="*/ 271 h 1160"/>
              <a:gd name="T2" fmla="*/ 247 w 287"/>
              <a:gd name="T3" fmla="*/ 188 h 1160"/>
              <a:gd name="T4" fmla="*/ 213 w 287"/>
              <a:gd name="T5" fmla="*/ 135 h 1160"/>
              <a:gd name="T6" fmla="*/ 181 w 287"/>
              <a:gd name="T7" fmla="*/ 23 h 1160"/>
              <a:gd name="T8" fmla="*/ 82 w 287"/>
              <a:gd name="T9" fmla="*/ 57 h 1160"/>
              <a:gd name="T10" fmla="*/ 76 w 287"/>
              <a:gd name="T11" fmla="*/ 189 h 1160"/>
              <a:gd name="T12" fmla="*/ 40 w 287"/>
              <a:gd name="T13" fmla="*/ 237 h 1160"/>
              <a:gd name="T14" fmla="*/ 4 w 287"/>
              <a:gd name="T15" fmla="*/ 366 h 1160"/>
              <a:gd name="T16" fmla="*/ 7 w 287"/>
              <a:gd name="T17" fmla="*/ 412 h 1160"/>
              <a:gd name="T18" fmla="*/ 40 w 287"/>
              <a:gd name="T19" fmla="*/ 467 h 1160"/>
              <a:gd name="T20" fmla="*/ 35 w 287"/>
              <a:gd name="T21" fmla="*/ 546 h 1160"/>
              <a:gd name="T22" fmla="*/ 27 w 287"/>
              <a:gd name="T23" fmla="*/ 759 h 1160"/>
              <a:gd name="T24" fmla="*/ 47 w 287"/>
              <a:gd name="T25" fmla="*/ 843 h 1160"/>
              <a:gd name="T26" fmla="*/ 75 w 287"/>
              <a:gd name="T27" fmla="*/ 1036 h 1160"/>
              <a:gd name="T28" fmla="*/ 44 w 287"/>
              <a:gd name="T29" fmla="*/ 1127 h 1160"/>
              <a:gd name="T30" fmla="*/ 70 w 287"/>
              <a:gd name="T31" fmla="*/ 1155 h 1160"/>
              <a:gd name="T32" fmla="*/ 108 w 287"/>
              <a:gd name="T33" fmla="*/ 1107 h 1160"/>
              <a:gd name="T34" fmla="*/ 107 w 287"/>
              <a:gd name="T35" fmla="*/ 1141 h 1160"/>
              <a:gd name="T36" fmla="*/ 119 w 287"/>
              <a:gd name="T37" fmla="*/ 1132 h 1160"/>
              <a:gd name="T38" fmla="*/ 117 w 287"/>
              <a:gd name="T39" fmla="*/ 1050 h 1160"/>
              <a:gd name="T40" fmla="*/ 115 w 287"/>
              <a:gd name="T41" fmla="*/ 885 h 1160"/>
              <a:gd name="T42" fmla="*/ 167 w 287"/>
              <a:gd name="T43" fmla="*/ 851 h 1160"/>
              <a:gd name="T44" fmla="*/ 169 w 287"/>
              <a:gd name="T45" fmla="*/ 977 h 1160"/>
              <a:gd name="T46" fmla="*/ 154 w 287"/>
              <a:gd name="T47" fmla="*/ 1096 h 1160"/>
              <a:gd name="T48" fmla="*/ 148 w 287"/>
              <a:gd name="T49" fmla="*/ 1159 h 1160"/>
              <a:gd name="T50" fmla="*/ 205 w 287"/>
              <a:gd name="T51" fmla="*/ 1104 h 1160"/>
              <a:gd name="T52" fmla="*/ 202 w 287"/>
              <a:gd name="T53" fmla="*/ 1043 h 1160"/>
              <a:gd name="T54" fmla="*/ 234 w 287"/>
              <a:gd name="T55" fmla="*/ 852 h 1160"/>
              <a:gd name="T56" fmla="*/ 251 w 287"/>
              <a:gd name="T57" fmla="*/ 721 h 1160"/>
              <a:gd name="T58" fmla="*/ 265 w 287"/>
              <a:gd name="T59" fmla="*/ 535 h 1160"/>
              <a:gd name="T60" fmla="*/ 258 w 287"/>
              <a:gd name="T61" fmla="*/ 449 h 1160"/>
              <a:gd name="T62" fmla="*/ 244 w 287"/>
              <a:gd name="T63" fmla="*/ 388 h 1160"/>
              <a:gd name="T64" fmla="*/ 102 w 287"/>
              <a:gd name="T65" fmla="*/ 452 h 1160"/>
              <a:gd name="T66" fmla="*/ 114 w 287"/>
              <a:gd name="T67" fmla="*/ 452 h 1160"/>
              <a:gd name="T68" fmla="*/ 168 w 287"/>
              <a:gd name="T69" fmla="*/ 213 h 1160"/>
              <a:gd name="T70" fmla="*/ 117 w 287"/>
              <a:gd name="T71" fmla="*/ 344 h 1160"/>
              <a:gd name="T72" fmla="*/ 114 w 287"/>
              <a:gd name="T73" fmla="*/ 257 h 1160"/>
              <a:gd name="T74" fmla="*/ 102 w 287"/>
              <a:gd name="T75" fmla="*/ 205 h 1160"/>
              <a:gd name="T76" fmla="*/ 134 w 287"/>
              <a:gd name="T77" fmla="*/ 223 h 1160"/>
              <a:gd name="T78" fmla="*/ 152 w 287"/>
              <a:gd name="T79" fmla="*/ 222 h 1160"/>
              <a:gd name="T80" fmla="*/ 159 w 287"/>
              <a:gd name="T81" fmla="*/ 184 h 1160"/>
              <a:gd name="T82" fmla="*/ 189 w 287"/>
              <a:gd name="T83" fmla="*/ 176 h 1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87" h="1160">
                <a:moveTo>
                  <a:pt x="257" y="366"/>
                </a:moveTo>
                <a:cubicBezTo>
                  <a:pt x="258" y="353"/>
                  <a:pt x="279" y="285"/>
                  <a:pt x="280" y="271"/>
                </a:cubicBezTo>
                <a:cubicBezTo>
                  <a:pt x="281" y="257"/>
                  <a:pt x="287" y="214"/>
                  <a:pt x="282" y="199"/>
                </a:cubicBezTo>
                <a:cubicBezTo>
                  <a:pt x="277" y="183"/>
                  <a:pt x="247" y="188"/>
                  <a:pt x="247" y="188"/>
                </a:cubicBezTo>
                <a:cubicBezTo>
                  <a:pt x="247" y="188"/>
                  <a:pt x="240" y="172"/>
                  <a:pt x="226" y="168"/>
                </a:cubicBezTo>
                <a:cubicBezTo>
                  <a:pt x="211" y="164"/>
                  <a:pt x="229" y="145"/>
                  <a:pt x="213" y="135"/>
                </a:cubicBezTo>
                <a:cubicBezTo>
                  <a:pt x="203" y="128"/>
                  <a:pt x="206" y="92"/>
                  <a:pt x="202" y="78"/>
                </a:cubicBezTo>
                <a:cubicBezTo>
                  <a:pt x="199" y="64"/>
                  <a:pt x="190" y="35"/>
                  <a:pt x="181" y="23"/>
                </a:cubicBezTo>
                <a:cubicBezTo>
                  <a:pt x="171" y="10"/>
                  <a:pt x="152" y="17"/>
                  <a:pt x="152" y="17"/>
                </a:cubicBezTo>
                <a:cubicBezTo>
                  <a:pt x="108" y="0"/>
                  <a:pt x="86" y="37"/>
                  <a:pt x="82" y="57"/>
                </a:cubicBezTo>
                <a:cubicBezTo>
                  <a:pt x="79" y="77"/>
                  <a:pt x="89" y="114"/>
                  <a:pt x="77" y="140"/>
                </a:cubicBezTo>
                <a:cubicBezTo>
                  <a:pt x="66" y="165"/>
                  <a:pt x="91" y="174"/>
                  <a:pt x="76" y="189"/>
                </a:cubicBezTo>
                <a:cubicBezTo>
                  <a:pt x="60" y="203"/>
                  <a:pt x="74" y="208"/>
                  <a:pt x="59" y="215"/>
                </a:cubicBezTo>
                <a:cubicBezTo>
                  <a:pt x="45" y="221"/>
                  <a:pt x="40" y="224"/>
                  <a:pt x="40" y="237"/>
                </a:cubicBezTo>
                <a:cubicBezTo>
                  <a:pt x="40" y="250"/>
                  <a:pt x="28" y="284"/>
                  <a:pt x="22" y="314"/>
                </a:cubicBezTo>
                <a:cubicBezTo>
                  <a:pt x="15" y="344"/>
                  <a:pt x="8" y="355"/>
                  <a:pt x="4" y="366"/>
                </a:cubicBezTo>
                <a:cubicBezTo>
                  <a:pt x="0" y="378"/>
                  <a:pt x="2" y="382"/>
                  <a:pt x="4" y="388"/>
                </a:cubicBezTo>
                <a:cubicBezTo>
                  <a:pt x="6" y="393"/>
                  <a:pt x="7" y="394"/>
                  <a:pt x="7" y="412"/>
                </a:cubicBezTo>
                <a:cubicBezTo>
                  <a:pt x="7" y="431"/>
                  <a:pt x="38" y="434"/>
                  <a:pt x="38" y="434"/>
                </a:cubicBezTo>
                <a:cubicBezTo>
                  <a:pt x="38" y="434"/>
                  <a:pt x="40" y="451"/>
                  <a:pt x="40" y="467"/>
                </a:cubicBezTo>
                <a:cubicBezTo>
                  <a:pt x="40" y="482"/>
                  <a:pt x="30" y="526"/>
                  <a:pt x="28" y="538"/>
                </a:cubicBezTo>
                <a:cubicBezTo>
                  <a:pt x="26" y="550"/>
                  <a:pt x="35" y="546"/>
                  <a:pt x="35" y="546"/>
                </a:cubicBezTo>
                <a:cubicBezTo>
                  <a:pt x="35" y="546"/>
                  <a:pt x="35" y="559"/>
                  <a:pt x="33" y="578"/>
                </a:cubicBezTo>
                <a:cubicBezTo>
                  <a:pt x="30" y="597"/>
                  <a:pt x="27" y="724"/>
                  <a:pt x="27" y="759"/>
                </a:cubicBezTo>
                <a:cubicBezTo>
                  <a:pt x="27" y="794"/>
                  <a:pt x="23" y="842"/>
                  <a:pt x="27" y="842"/>
                </a:cubicBezTo>
                <a:cubicBezTo>
                  <a:pt x="32" y="842"/>
                  <a:pt x="47" y="843"/>
                  <a:pt x="47" y="843"/>
                </a:cubicBezTo>
                <a:cubicBezTo>
                  <a:pt x="47" y="843"/>
                  <a:pt x="45" y="866"/>
                  <a:pt x="46" y="895"/>
                </a:cubicBezTo>
                <a:cubicBezTo>
                  <a:pt x="47" y="923"/>
                  <a:pt x="70" y="1014"/>
                  <a:pt x="75" y="1036"/>
                </a:cubicBezTo>
                <a:cubicBezTo>
                  <a:pt x="79" y="1059"/>
                  <a:pt x="78" y="1079"/>
                  <a:pt x="70" y="1091"/>
                </a:cubicBezTo>
                <a:cubicBezTo>
                  <a:pt x="63" y="1103"/>
                  <a:pt x="57" y="1118"/>
                  <a:pt x="44" y="1127"/>
                </a:cubicBezTo>
                <a:cubicBezTo>
                  <a:pt x="31" y="1137"/>
                  <a:pt x="26" y="1141"/>
                  <a:pt x="28" y="1150"/>
                </a:cubicBezTo>
                <a:cubicBezTo>
                  <a:pt x="30" y="1158"/>
                  <a:pt x="46" y="1156"/>
                  <a:pt x="70" y="1155"/>
                </a:cubicBezTo>
                <a:cubicBezTo>
                  <a:pt x="94" y="1154"/>
                  <a:pt x="91" y="1139"/>
                  <a:pt x="94" y="1132"/>
                </a:cubicBezTo>
                <a:cubicBezTo>
                  <a:pt x="97" y="1125"/>
                  <a:pt x="108" y="1107"/>
                  <a:pt x="108" y="1107"/>
                </a:cubicBezTo>
                <a:cubicBezTo>
                  <a:pt x="108" y="1107"/>
                  <a:pt x="111" y="1110"/>
                  <a:pt x="111" y="1118"/>
                </a:cubicBezTo>
                <a:cubicBezTo>
                  <a:pt x="111" y="1127"/>
                  <a:pt x="107" y="1141"/>
                  <a:pt x="107" y="1141"/>
                </a:cubicBezTo>
                <a:cubicBezTo>
                  <a:pt x="117" y="1141"/>
                  <a:pt x="117" y="1141"/>
                  <a:pt x="117" y="1141"/>
                </a:cubicBezTo>
                <a:cubicBezTo>
                  <a:pt x="117" y="1141"/>
                  <a:pt x="120" y="1140"/>
                  <a:pt x="119" y="1132"/>
                </a:cubicBezTo>
                <a:cubicBezTo>
                  <a:pt x="118" y="1124"/>
                  <a:pt x="123" y="1106"/>
                  <a:pt x="127" y="1091"/>
                </a:cubicBezTo>
                <a:cubicBezTo>
                  <a:pt x="132" y="1075"/>
                  <a:pt x="123" y="1057"/>
                  <a:pt x="117" y="1050"/>
                </a:cubicBezTo>
                <a:cubicBezTo>
                  <a:pt x="112" y="1044"/>
                  <a:pt x="114" y="1009"/>
                  <a:pt x="115" y="974"/>
                </a:cubicBezTo>
                <a:cubicBezTo>
                  <a:pt x="117" y="939"/>
                  <a:pt x="119" y="901"/>
                  <a:pt x="115" y="885"/>
                </a:cubicBezTo>
                <a:cubicBezTo>
                  <a:pt x="112" y="868"/>
                  <a:pt x="107" y="846"/>
                  <a:pt x="107" y="846"/>
                </a:cubicBezTo>
                <a:cubicBezTo>
                  <a:pt x="167" y="851"/>
                  <a:pt x="167" y="851"/>
                  <a:pt x="167" y="851"/>
                </a:cubicBezTo>
                <a:cubicBezTo>
                  <a:pt x="167" y="851"/>
                  <a:pt x="169" y="863"/>
                  <a:pt x="169" y="889"/>
                </a:cubicBezTo>
                <a:cubicBezTo>
                  <a:pt x="169" y="916"/>
                  <a:pt x="169" y="934"/>
                  <a:pt x="169" y="977"/>
                </a:cubicBezTo>
                <a:cubicBezTo>
                  <a:pt x="169" y="1019"/>
                  <a:pt x="165" y="1035"/>
                  <a:pt x="160" y="1051"/>
                </a:cubicBezTo>
                <a:cubicBezTo>
                  <a:pt x="156" y="1068"/>
                  <a:pt x="159" y="1080"/>
                  <a:pt x="154" y="1096"/>
                </a:cubicBezTo>
                <a:cubicBezTo>
                  <a:pt x="149" y="1113"/>
                  <a:pt x="140" y="1125"/>
                  <a:pt x="135" y="1134"/>
                </a:cubicBezTo>
                <a:cubicBezTo>
                  <a:pt x="129" y="1143"/>
                  <a:pt x="127" y="1158"/>
                  <a:pt x="148" y="1159"/>
                </a:cubicBezTo>
                <a:cubicBezTo>
                  <a:pt x="170" y="1160"/>
                  <a:pt x="196" y="1150"/>
                  <a:pt x="196" y="1140"/>
                </a:cubicBezTo>
                <a:cubicBezTo>
                  <a:pt x="196" y="1131"/>
                  <a:pt x="198" y="1119"/>
                  <a:pt x="205" y="1104"/>
                </a:cubicBezTo>
                <a:cubicBezTo>
                  <a:pt x="213" y="1088"/>
                  <a:pt x="206" y="1075"/>
                  <a:pt x="204" y="1069"/>
                </a:cubicBezTo>
                <a:cubicBezTo>
                  <a:pt x="201" y="1062"/>
                  <a:pt x="202" y="1055"/>
                  <a:pt x="202" y="1043"/>
                </a:cubicBezTo>
                <a:cubicBezTo>
                  <a:pt x="202" y="1031"/>
                  <a:pt x="213" y="991"/>
                  <a:pt x="225" y="947"/>
                </a:cubicBezTo>
                <a:cubicBezTo>
                  <a:pt x="237" y="903"/>
                  <a:pt x="234" y="852"/>
                  <a:pt x="234" y="852"/>
                </a:cubicBezTo>
                <a:cubicBezTo>
                  <a:pt x="243" y="852"/>
                  <a:pt x="243" y="852"/>
                  <a:pt x="243" y="852"/>
                </a:cubicBezTo>
                <a:cubicBezTo>
                  <a:pt x="243" y="852"/>
                  <a:pt x="244" y="787"/>
                  <a:pt x="251" y="721"/>
                </a:cubicBezTo>
                <a:cubicBezTo>
                  <a:pt x="258" y="654"/>
                  <a:pt x="248" y="585"/>
                  <a:pt x="248" y="566"/>
                </a:cubicBezTo>
                <a:cubicBezTo>
                  <a:pt x="248" y="547"/>
                  <a:pt x="255" y="539"/>
                  <a:pt x="265" y="535"/>
                </a:cubicBezTo>
                <a:cubicBezTo>
                  <a:pt x="276" y="530"/>
                  <a:pt x="277" y="528"/>
                  <a:pt x="272" y="510"/>
                </a:cubicBezTo>
                <a:cubicBezTo>
                  <a:pt x="266" y="492"/>
                  <a:pt x="258" y="449"/>
                  <a:pt x="258" y="449"/>
                </a:cubicBezTo>
                <a:cubicBezTo>
                  <a:pt x="258" y="449"/>
                  <a:pt x="257" y="443"/>
                  <a:pt x="251" y="424"/>
                </a:cubicBezTo>
                <a:cubicBezTo>
                  <a:pt x="244" y="406"/>
                  <a:pt x="244" y="388"/>
                  <a:pt x="244" y="388"/>
                </a:cubicBezTo>
                <a:cubicBezTo>
                  <a:pt x="244" y="388"/>
                  <a:pt x="256" y="378"/>
                  <a:pt x="257" y="366"/>
                </a:cubicBezTo>
                <a:close/>
                <a:moveTo>
                  <a:pt x="102" y="452"/>
                </a:moveTo>
                <a:cubicBezTo>
                  <a:pt x="110" y="434"/>
                  <a:pt x="110" y="434"/>
                  <a:pt x="110" y="434"/>
                </a:cubicBezTo>
                <a:cubicBezTo>
                  <a:pt x="114" y="452"/>
                  <a:pt x="114" y="452"/>
                  <a:pt x="114" y="452"/>
                </a:cubicBezTo>
                <a:lnTo>
                  <a:pt x="102" y="452"/>
                </a:lnTo>
                <a:close/>
                <a:moveTo>
                  <a:pt x="168" y="213"/>
                </a:moveTo>
                <a:cubicBezTo>
                  <a:pt x="158" y="230"/>
                  <a:pt x="141" y="260"/>
                  <a:pt x="135" y="285"/>
                </a:cubicBezTo>
                <a:cubicBezTo>
                  <a:pt x="128" y="309"/>
                  <a:pt x="117" y="344"/>
                  <a:pt x="117" y="344"/>
                </a:cubicBezTo>
                <a:cubicBezTo>
                  <a:pt x="117" y="344"/>
                  <a:pt x="116" y="338"/>
                  <a:pt x="115" y="329"/>
                </a:cubicBezTo>
                <a:cubicBezTo>
                  <a:pt x="114" y="320"/>
                  <a:pt x="114" y="277"/>
                  <a:pt x="114" y="257"/>
                </a:cubicBezTo>
                <a:cubicBezTo>
                  <a:pt x="114" y="237"/>
                  <a:pt x="115" y="220"/>
                  <a:pt x="112" y="219"/>
                </a:cubicBezTo>
                <a:cubicBezTo>
                  <a:pt x="108" y="217"/>
                  <a:pt x="102" y="205"/>
                  <a:pt x="102" y="205"/>
                </a:cubicBezTo>
                <a:cubicBezTo>
                  <a:pt x="124" y="175"/>
                  <a:pt x="124" y="175"/>
                  <a:pt x="124" y="175"/>
                </a:cubicBezTo>
                <a:cubicBezTo>
                  <a:pt x="117" y="218"/>
                  <a:pt x="129" y="210"/>
                  <a:pt x="134" y="223"/>
                </a:cubicBezTo>
                <a:cubicBezTo>
                  <a:pt x="138" y="236"/>
                  <a:pt x="133" y="269"/>
                  <a:pt x="136" y="253"/>
                </a:cubicBezTo>
                <a:cubicBezTo>
                  <a:pt x="138" y="238"/>
                  <a:pt x="146" y="237"/>
                  <a:pt x="152" y="222"/>
                </a:cubicBezTo>
                <a:cubicBezTo>
                  <a:pt x="159" y="207"/>
                  <a:pt x="139" y="196"/>
                  <a:pt x="139" y="196"/>
                </a:cubicBezTo>
                <a:cubicBezTo>
                  <a:pt x="139" y="196"/>
                  <a:pt x="150" y="192"/>
                  <a:pt x="159" y="184"/>
                </a:cubicBezTo>
                <a:cubicBezTo>
                  <a:pt x="169" y="175"/>
                  <a:pt x="182" y="164"/>
                  <a:pt x="182" y="164"/>
                </a:cubicBezTo>
                <a:cubicBezTo>
                  <a:pt x="189" y="176"/>
                  <a:pt x="189" y="176"/>
                  <a:pt x="189" y="176"/>
                </a:cubicBezTo>
                <a:cubicBezTo>
                  <a:pt x="189" y="176"/>
                  <a:pt x="178" y="196"/>
                  <a:pt x="168" y="213"/>
                </a:cubicBezTo>
                <a:close/>
              </a:path>
            </a:pathLst>
          </a:custGeom>
          <a:solidFill>
            <a:schemeClr val="bg1">
              <a:lumMod val="65000"/>
            </a:schemeClr>
          </a:solidFill>
          <a:ln>
            <a:noFill/>
          </a:ln>
          <a:effectLst>
            <a:outerShdw blurRad="76200" dir="13500000" sy="23000" kx="1200000" algn="br" rotWithShape="0">
              <a:prstClr val="black">
                <a:alpha val="6000"/>
              </a:prstClr>
            </a:outerShdw>
          </a:effectLst>
        </p:spPr>
        <p:txBody>
          <a:bodyPr vert="horz" wrap="square" lIns="121920" tIns="60960" rIns="121920" bIns="60960" numCol="1" anchor="t" anchorCtr="0" compatLnSpc="1">
            <a:prstTxWarp prst="textNoShape">
              <a:avLst/>
            </a:prstTxWarp>
          </a:bodyPr>
          <a:lstStyle/>
          <a:p>
            <a:endParaRPr lang="id-ID" sz="2400"/>
          </a:p>
        </p:txBody>
      </p:sp>
      <p:sp>
        <p:nvSpPr>
          <p:cNvPr id="8" name="Freeform 196"/>
          <p:cNvSpPr>
            <a:spLocks noEditPoints="1"/>
          </p:cNvSpPr>
          <p:nvPr/>
        </p:nvSpPr>
        <p:spPr bwMode="auto">
          <a:xfrm>
            <a:off x="7142749" y="2154436"/>
            <a:ext cx="1243819" cy="3877628"/>
          </a:xfrm>
          <a:custGeom>
            <a:avLst/>
            <a:gdLst>
              <a:gd name="T0" fmla="*/ 379 w 386"/>
              <a:gd name="T1" fmla="*/ 464 h 1210"/>
              <a:gd name="T2" fmla="*/ 364 w 386"/>
              <a:gd name="T3" fmla="*/ 267 h 1210"/>
              <a:gd name="T4" fmla="*/ 269 w 386"/>
              <a:gd name="T5" fmla="*/ 191 h 1210"/>
              <a:gd name="T6" fmla="*/ 251 w 386"/>
              <a:gd name="T7" fmla="*/ 145 h 1210"/>
              <a:gd name="T8" fmla="*/ 266 w 386"/>
              <a:gd name="T9" fmla="*/ 116 h 1210"/>
              <a:gd name="T10" fmla="*/ 263 w 386"/>
              <a:gd name="T11" fmla="*/ 82 h 1210"/>
              <a:gd name="T12" fmla="*/ 205 w 386"/>
              <a:gd name="T13" fmla="*/ 0 h 1210"/>
              <a:gd name="T14" fmla="*/ 155 w 386"/>
              <a:gd name="T15" fmla="*/ 90 h 1210"/>
              <a:gd name="T16" fmla="*/ 174 w 386"/>
              <a:gd name="T17" fmla="*/ 126 h 1210"/>
              <a:gd name="T18" fmla="*/ 176 w 386"/>
              <a:gd name="T19" fmla="*/ 167 h 1210"/>
              <a:gd name="T20" fmla="*/ 177 w 386"/>
              <a:gd name="T21" fmla="*/ 167 h 1210"/>
              <a:gd name="T22" fmla="*/ 156 w 386"/>
              <a:gd name="T23" fmla="*/ 186 h 1210"/>
              <a:gd name="T24" fmla="*/ 99 w 386"/>
              <a:gd name="T25" fmla="*/ 207 h 1210"/>
              <a:gd name="T26" fmla="*/ 57 w 386"/>
              <a:gd name="T27" fmla="*/ 370 h 1210"/>
              <a:gd name="T28" fmla="*/ 38 w 386"/>
              <a:gd name="T29" fmla="*/ 604 h 1210"/>
              <a:gd name="T30" fmla="*/ 68 w 386"/>
              <a:gd name="T31" fmla="*/ 598 h 1210"/>
              <a:gd name="T32" fmla="*/ 68 w 386"/>
              <a:gd name="T33" fmla="*/ 607 h 1210"/>
              <a:gd name="T34" fmla="*/ 41 w 386"/>
              <a:gd name="T35" fmla="*/ 619 h 1210"/>
              <a:gd name="T36" fmla="*/ 47 w 386"/>
              <a:gd name="T37" fmla="*/ 662 h 1210"/>
              <a:gd name="T38" fmla="*/ 3 w 386"/>
              <a:gd name="T39" fmla="*/ 849 h 1210"/>
              <a:gd name="T40" fmla="*/ 99 w 386"/>
              <a:gd name="T41" fmla="*/ 898 h 1210"/>
              <a:gd name="T42" fmla="*/ 118 w 386"/>
              <a:gd name="T43" fmla="*/ 899 h 1210"/>
              <a:gd name="T44" fmla="*/ 127 w 386"/>
              <a:gd name="T45" fmla="*/ 1051 h 1210"/>
              <a:gd name="T46" fmla="*/ 118 w 386"/>
              <a:gd name="T47" fmla="*/ 1153 h 1210"/>
              <a:gd name="T48" fmla="*/ 181 w 386"/>
              <a:gd name="T49" fmla="*/ 1159 h 1210"/>
              <a:gd name="T50" fmla="*/ 194 w 386"/>
              <a:gd name="T51" fmla="*/ 1084 h 1210"/>
              <a:gd name="T52" fmla="*/ 192 w 386"/>
              <a:gd name="T53" fmla="*/ 968 h 1210"/>
              <a:gd name="T54" fmla="*/ 222 w 386"/>
              <a:gd name="T55" fmla="*/ 712 h 1210"/>
              <a:gd name="T56" fmla="*/ 252 w 386"/>
              <a:gd name="T57" fmla="*/ 767 h 1210"/>
              <a:gd name="T58" fmla="*/ 285 w 386"/>
              <a:gd name="T59" fmla="*/ 1024 h 1210"/>
              <a:gd name="T60" fmla="*/ 277 w 386"/>
              <a:gd name="T61" fmla="*/ 1067 h 1210"/>
              <a:gd name="T62" fmla="*/ 298 w 386"/>
              <a:gd name="T63" fmla="*/ 1146 h 1210"/>
              <a:gd name="T64" fmla="*/ 355 w 386"/>
              <a:gd name="T65" fmla="*/ 1205 h 1210"/>
              <a:gd name="T66" fmla="*/ 347 w 386"/>
              <a:gd name="T67" fmla="*/ 1105 h 1210"/>
              <a:gd name="T68" fmla="*/ 351 w 386"/>
              <a:gd name="T69" fmla="*/ 1046 h 1210"/>
              <a:gd name="T70" fmla="*/ 356 w 386"/>
              <a:gd name="T71" fmla="*/ 829 h 1210"/>
              <a:gd name="T72" fmla="*/ 354 w 386"/>
              <a:gd name="T73" fmla="*/ 603 h 1210"/>
              <a:gd name="T74" fmla="*/ 367 w 386"/>
              <a:gd name="T75" fmla="*/ 565 h 1210"/>
              <a:gd name="T76" fmla="*/ 109 w 386"/>
              <a:gd name="T77" fmla="*/ 669 h 1210"/>
              <a:gd name="T78" fmla="*/ 91 w 386"/>
              <a:gd name="T79" fmla="*/ 666 h 1210"/>
              <a:gd name="T80" fmla="*/ 90 w 386"/>
              <a:gd name="T81" fmla="*/ 617 h 1210"/>
              <a:gd name="T82" fmla="*/ 101 w 386"/>
              <a:gd name="T83" fmla="*/ 628 h 1210"/>
              <a:gd name="T84" fmla="*/ 108 w 386"/>
              <a:gd name="T85" fmla="*/ 649 h 1210"/>
              <a:gd name="T86" fmla="*/ 223 w 386"/>
              <a:gd name="T87" fmla="*/ 505 h 1210"/>
              <a:gd name="T88" fmla="*/ 221 w 386"/>
              <a:gd name="T89" fmla="*/ 232 h 1210"/>
              <a:gd name="T90" fmla="*/ 215 w 386"/>
              <a:gd name="T91" fmla="*/ 208 h 1210"/>
              <a:gd name="T92" fmla="*/ 205 w 386"/>
              <a:gd name="T93" fmla="*/ 231 h 1210"/>
              <a:gd name="T94" fmla="*/ 199 w 386"/>
              <a:gd name="T95" fmla="*/ 505 h 1210"/>
              <a:gd name="T96" fmla="*/ 190 w 386"/>
              <a:gd name="T97" fmla="*/ 325 h 1210"/>
              <a:gd name="T98" fmla="*/ 173 w 386"/>
              <a:gd name="T99" fmla="*/ 188 h 1210"/>
              <a:gd name="T100" fmla="*/ 182 w 386"/>
              <a:gd name="T101" fmla="*/ 176 h 1210"/>
              <a:gd name="T102" fmla="*/ 248 w 386"/>
              <a:gd name="T103" fmla="*/ 179 h 1210"/>
              <a:gd name="T104" fmla="*/ 259 w 386"/>
              <a:gd name="T105" fmla="*/ 196 h 1210"/>
              <a:gd name="T106" fmla="*/ 258 w 386"/>
              <a:gd name="T107" fmla="*/ 201 h 1210"/>
              <a:gd name="T108" fmla="*/ 260 w 386"/>
              <a:gd name="T109" fmla="*/ 256 h 1210"/>
              <a:gd name="T110" fmla="*/ 301 w 386"/>
              <a:gd name="T111" fmla="*/ 488 h 1210"/>
              <a:gd name="T112" fmla="*/ 360 w 386"/>
              <a:gd name="T113" fmla="*/ 585 h 1210"/>
              <a:gd name="T114" fmla="*/ 328 w 386"/>
              <a:gd name="T115" fmla="*/ 554 h 1210"/>
              <a:gd name="T116" fmla="*/ 360 w 386"/>
              <a:gd name="T117" fmla="*/ 585 h 1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86" h="1210">
                <a:moveTo>
                  <a:pt x="379" y="512"/>
                </a:moveTo>
                <a:cubicBezTo>
                  <a:pt x="385" y="497"/>
                  <a:pt x="386" y="471"/>
                  <a:pt x="379" y="464"/>
                </a:cubicBezTo>
                <a:cubicBezTo>
                  <a:pt x="372" y="456"/>
                  <a:pt x="383" y="413"/>
                  <a:pt x="376" y="380"/>
                </a:cubicBezTo>
                <a:cubicBezTo>
                  <a:pt x="370" y="347"/>
                  <a:pt x="365" y="295"/>
                  <a:pt x="364" y="267"/>
                </a:cubicBezTo>
                <a:cubicBezTo>
                  <a:pt x="364" y="239"/>
                  <a:pt x="362" y="219"/>
                  <a:pt x="326" y="210"/>
                </a:cubicBezTo>
                <a:cubicBezTo>
                  <a:pt x="302" y="204"/>
                  <a:pt x="282" y="197"/>
                  <a:pt x="269" y="191"/>
                </a:cubicBezTo>
                <a:cubicBezTo>
                  <a:pt x="269" y="191"/>
                  <a:pt x="255" y="179"/>
                  <a:pt x="252" y="168"/>
                </a:cubicBezTo>
                <a:cubicBezTo>
                  <a:pt x="251" y="159"/>
                  <a:pt x="251" y="150"/>
                  <a:pt x="251" y="145"/>
                </a:cubicBezTo>
                <a:cubicBezTo>
                  <a:pt x="253" y="136"/>
                  <a:pt x="253" y="129"/>
                  <a:pt x="253" y="124"/>
                </a:cubicBezTo>
                <a:cubicBezTo>
                  <a:pt x="253" y="118"/>
                  <a:pt x="264" y="126"/>
                  <a:pt x="266" y="116"/>
                </a:cubicBezTo>
                <a:cubicBezTo>
                  <a:pt x="269" y="107"/>
                  <a:pt x="271" y="85"/>
                  <a:pt x="269" y="84"/>
                </a:cubicBezTo>
                <a:cubicBezTo>
                  <a:pt x="267" y="82"/>
                  <a:pt x="265" y="82"/>
                  <a:pt x="263" y="82"/>
                </a:cubicBezTo>
                <a:cubicBezTo>
                  <a:pt x="263" y="79"/>
                  <a:pt x="265" y="59"/>
                  <a:pt x="263" y="38"/>
                </a:cubicBezTo>
                <a:cubicBezTo>
                  <a:pt x="262" y="18"/>
                  <a:pt x="242" y="2"/>
                  <a:pt x="205" y="0"/>
                </a:cubicBezTo>
                <a:cubicBezTo>
                  <a:pt x="184" y="0"/>
                  <a:pt x="160" y="16"/>
                  <a:pt x="157" y="38"/>
                </a:cubicBezTo>
                <a:cubicBezTo>
                  <a:pt x="154" y="60"/>
                  <a:pt x="155" y="90"/>
                  <a:pt x="155" y="90"/>
                </a:cubicBezTo>
                <a:cubicBezTo>
                  <a:pt x="155" y="90"/>
                  <a:pt x="148" y="105"/>
                  <a:pt x="154" y="117"/>
                </a:cubicBezTo>
                <a:cubicBezTo>
                  <a:pt x="160" y="129"/>
                  <a:pt x="174" y="126"/>
                  <a:pt x="174" y="126"/>
                </a:cubicBezTo>
                <a:cubicBezTo>
                  <a:pt x="174" y="126"/>
                  <a:pt x="177" y="145"/>
                  <a:pt x="177" y="155"/>
                </a:cubicBezTo>
                <a:cubicBezTo>
                  <a:pt x="177" y="160"/>
                  <a:pt x="177" y="164"/>
                  <a:pt x="176" y="167"/>
                </a:cubicBezTo>
                <a:cubicBezTo>
                  <a:pt x="176" y="167"/>
                  <a:pt x="176" y="167"/>
                  <a:pt x="176" y="167"/>
                </a:cubicBezTo>
                <a:cubicBezTo>
                  <a:pt x="176" y="167"/>
                  <a:pt x="177" y="167"/>
                  <a:pt x="177" y="167"/>
                </a:cubicBezTo>
                <a:cubicBezTo>
                  <a:pt x="176" y="167"/>
                  <a:pt x="176" y="167"/>
                  <a:pt x="176" y="167"/>
                </a:cubicBezTo>
                <a:cubicBezTo>
                  <a:pt x="176" y="167"/>
                  <a:pt x="164" y="182"/>
                  <a:pt x="156" y="186"/>
                </a:cubicBezTo>
                <a:cubicBezTo>
                  <a:pt x="143" y="192"/>
                  <a:pt x="123" y="200"/>
                  <a:pt x="107" y="205"/>
                </a:cubicBezTo>
                <a:cubicBezTo>
                  <a:pt x="104" y="206"/>
                  <a:pt x="102" y="206"/>
                  <a:pt x="99" y="207"/>
                </a:cubicBezTo>
                <a:cubicBezTo>
                  <a:pt x="80" y="213"/>
                  <a:pt x="65" y="218"/>
                  <a:pt x="65" y="244"/>
                </a:cubicBezTo>
                <a:cubicBezTo>
                  <a:pt x="64" y="274"/>
                  <a:pt x="61" y="331"/>
                  <a:pt x="57" y="370"/>
                </a:cubicBezTo>
                <a:cubicBezTo>
                  <a:pt x="53" y="408"/>
                  <a:pt x="41" y="490"/>
                  <a:pt x="41" y="516"/>
                </a:cubicBezTo>
                <a:cubicBezTo>
                  <a:pt x="40" y="542"/>
                  <a:pt x="37" y="598"/>
                  <a:pt x="38" y="604"/>
                </a:cubicBezTo>
                <a:cubicBezTo>
                  <a:pt x="38" y="609"/>
                  <a:pt x="42" y="609"/>
                  <a:pt x="42" y="615"/>
                </a:cubicBezTo>
                <a:cubicBezTo>
                  <a:pt x="43" y="612"/>
                  <a:pt x="48" y="598"/>
                  <a:pt x="68" y="598"/>
                </a:cubicBezTo>
                <a:cubicBezTo>
                  <a:pt x="90" y="598"/>
                  <a:pt x="90" y="614"/>
                  <a:pt x="90" y="614"/>
                </a:cubicBezTo>
                <a:cubicBezTo>
                  <a:pt x="83" y="607"/>
                  <a:pt x="83" y="607"/>
                  <a:pt x="68" y="607"/>
                </a:cubicBezTo>
                <a:cubicBezTo>
                  <a:pt x="54" y="606"/>
                  <a:pt x="43" y="614"/>
                  <a:pt x="42" y="615"/>
                </a:cubicBezTo>
                <a:cubicBezTo>
                  <a:pt x="42" y="616"/>
                  <a:pt x="42" y="618"/>
                  <a:pt x="41" y="619"/>
                </a:cubicBezTo>
                <a:cubicBezTo>
                  <a:pt x="39" y="630"/>
                  <a:pt x="39" y="639"/>
                  <a:pt x="45" y="646"/>
                </a:cubicBezTo>
                <a:cubicBezTo>
                  <a:pt x="50" y="653"/>
                  <a:pt x="47" y="662"/>
                  <a:pt x="47" y="662"/>
                </a:cubicBezTo>
                <a:cubicBezTo>
                  <a:pt x="0" y="660"/>
                  <a:pt x="0" y="660"/>
                  <a:pt x="0" y="660"/>
                </a:cubicBezTo>
                <a:cubicBezTo>
                  <a:pt x="3" y="849"/>
                  <a:pt x="3" y="849"/>
                  <a:pt x="3" y="849"/>
                </a:cubicBezTo>
                <a:cubicBezTo>
                  <a:pt x="78" y="907"/>
                  <a:pt x="78" y="907"/>
                  <a:pt x="78" y="907"/>
                </a:cubicBezTo>
                <a:cubicBezTo>
                  <a:pt x="78" y="907"/>
                  <a:pt x="89" y="899"/>
                  <a:pt x="99" y="898"/>
                </a:cubicBezTo>
                <a:cubicBezTo>
                  <a:pt x="100" y="898"/>
                  <a:pt x="101" y="898"/>
                  <a:pt x="101" y="898"/>
                </a:cubicBezTo>
                <a:cubicBezTo>
                  <a:pt x="112" y="898"/>
                  <a:pt x="118" y="899"/>
                  <a:pt x="118" y="899"/>
                </a:cubicBezTo>
                <a:cubicBezTo>
                  <a:pt x="118" y="899"/>
                  <a:pt x="115" y="955"/>
                  <a:pt x="115" y="977"/>
                </a:cubicBezTo>
                <a:cubicBezTo>
                  <a:pt x="115" y="1000"/>
                  <a:pt x="117" y="1035"/>
                  <a:pt x="127" y="1051"/>
                </a:cubicBezTo>
                <a:cubicBezTo>
                  <a:pt x="136" y="1067"/>
                  <a:pt x="138" y="1073"/>
                  <a:pt x="138" y="1087"/>
                </a:cubicBezTo>
                <a:cubicBezTo>
                  <a:pt x="138" y="1101"/>
                  <a:pt x="117" y="1140"/>
                  <a:pt x="118" y="1153"/>
                </a:cubicBezTo>
                <a:cubicBezTo>
                  <a:pt x="118" y="1166"/>
                  <a:pt x="121" y="1186"/>
                  <a:pt x="143" y="1186"/>
                </a:cubicBezTo>
                <a:cubicBezTo>
                  <a:pt x="165" y="1185"/>
                  <a:pt x="181" y="1176"/>
                  <a:pt x="181" y="1159"/>
                </a:cubicBezTo>
                <a:cubicBezTo>
                  <a:pt x="181" y="1141"/>
                  <a:pt x="178" y="1130"/>
                  <a:pt x="185" y="1124"/>
                </a:cubicBezTo>
                <a:cubicBezTo>
                  <a:pt x="193" y="1117"/>
                  <a:pt x="181" y="1101"/>
                  <a:pt x="194" y="1084"/>
                </a:cubicBezTo>
                <a:cubicBezTo>
                  <a:pt x="206" y="1067"/>
                  <a:pt x="193" y="1066"/>
                  <a:pt x="196" y="1050"/>
                </a:cubicBezTo>
                <a:cubicBezTo>
                  <a:pt x="199" y="1034"/>
                  <a:pt x="193" y="987"/>
                  <a:pt x="192" y="968"/>
                </a:cubicBezTo>
                <a:cubicBezTo>
                  <a:pt x="191" y="949"/>
                  <a:pt x="194" y="926"/>
                  <a:pt x="204" y="846"/>
                </a:cubicBezTo>
                <a:cubicBezTo>
                  <a:pt x="213" y="765"/>
                  <a:pt x="219" y="729"/>
                  <a:pt x="222" y="712"/>
                </a:cubicBezTo>
                <a:cubicBezTo>
                  <a:pt x="225" y="694"/>
                  <a:pt x="229" y="672"/>
                  <a:pt x="229" y="672"/>
                </a:cubicBezTo>
                <a:cubicBezTo>
                  <a:pt x="229" y="672"/>
                  <a:pt x="242" y="748"/>
                  <a:pt x="252" y="767"/>
                </a:cubicBezTo>
                <a:cubicBezTo>
                  <a:pt x="262" y="785"/>
                  <a:pt x="274" y="879"/>
                  <a:pt x="277" y="907"/>
                </a:cubicBezTo>
                <a:cubicBezTo>
                  <a:pt x="280" y="934"/>
                  <a:pt x="278" y="1015"/>
                  <a:pt x="285" y="1024"/>
                </a:cubicBezTo>
                <a:cubicBezTo>
                  <a:pt x="291" y="1032"/>
                  <a:pt x="294" y="1044"/>
                  <a:pt x="294" y="1044"/>
                </a:cubicBezTo>
                <a:cubicBezTo>
                  <a:pt x="294" y="1044"/>
                  <a:pt x="277" y="1054"/>
                  <a:pt x="277" y="1067"/>
                </a:cubicBezTo>
                <a:cubicBezTo>
                  <a:pt x="277" y="1081"/>
                  <a:pt x="290" y="1092"/>
                  <a:pt x="289" y="1110"/>
                </a:cubicBezTo>
                <a:cubicBezTo>
                  <a:pt x="289" y="1128"/>
                  <a:pt x="291" y="1143"/>
                  <a:pt x="298" y="1146"/>
                </a:cubicBezTo>
                <a:cubicBezTo>
                  <a:pt x="305" y="1150"/>
                  <a:pt x="304" y="1180"/>
                  <a:pt x="313" y="1191"/>
                </a:cubicBezTo>
                <a:cubicBezTo>
                  <a:pt x="322" y="1201"/>
                  <a:pt x="337" y="1210"/>
                  <a:pt x="355" y="1205"/>
                </a:cubicBezTo>
                <a:cubicBezTo>
                  <a:pt x="373" y="1199"/>
                  <a:pt x="373" y="1175"/>
                  <a:pt x="364" y="1152"/>
                </a:cubicBezTo>
                <a:cubicBezTo>
                  <a:pt x="355" y="1129"/>
                  <a:pt x="344" y="1114"/>
                  <a:pt x="347" y="1105"/>
                </a:cubicBezTo>
                <a:cubicBezTo>
                  <a:pt x="351" y="1096"/>
                  <a:pt x="354" y="1082"/>
                  <a:pt x="345" y="1073"/>
                </a:cubicBezTo>
                <a:cubicBezTo>
                  <a:pt x="336" y="1064"/>
                  <a:pt x="345" y="1054"/>
                  <a:pt x="351" y="1046"/>
                </a:cubicBezTo>
                <a:cubicBezTo>
                  <a:pt x="357" y="1038"/>
                  <a:pt x="356" y="1002"/>
                  <a:pt x="356" y="982"/>
                </a:cubicBezTo>
                <a:cubicBezTo>
                  <a:pt x="357" y="962"/>
                  <a:pt x="354" y="864"/>
                  <a:pt x="356" y="829"/>
                </a:cubicBezTo>
                <a:cubicBezTo>
                  <a:pt x="357" y="793"/>
                  <a:pt x="360" y="685"/>
                  <a:pt x="355" y="655"/>
                </a:cubicBezTo>
                <a:cubicBezTo>
                  <a:pt x="350" y="625"/>
                  <a:pt x="354" y="603"/>
                  <a:pt x="354" y="603"/>
                </a:cubicBezTo>
                <a:cubicBezTo>
                  <a:pt x="354" y="603"/>
                  <a:pt x="366" y="609"/>
                  <a:pt x="366" y="597"/>
                </a:cubicBezTo>
                <a:cubicBezTo>
                  <a:pt x="366" y="586"/>
                  <a:pt x="362" y="584"/>
                  <a:pt x="367" y="565"/>
                </a:cubicBezTo>
                <a:cubicBezTo>
                  <a:pt x="372" y="545"/>
                  <a:pt x="373" y="527"/>
                  <a:pt x="379" y="512"/>
                </a:cubicBezTo>
                <a:close/>
                <a:moveTo>
                  <a:pt x="109" y="669"/>
                </a:moveTo>
                <a:cubicBezTo>
                  <a:pt x="99" y="668"/>
                  <a:pt x="99" y="668"/>
                  <a:pt x="99" y="668"/>
                </a:cubicBezTo>
                <a:cubicBezTo>
                  <a:pt x="91" y="666"/>
                  <a:pt x="91" y="666"/>
                  <a:pt x="91" y="666"/>
                </a:cubicBezTo>
                <a:cubicBezTo>
                  <a:pt x="91" y="666"/>
                  <a:pt x="93" y="653"/>
                  <a:pt x="90" y="644"/>
                </a:cubicBezTo>
                <a:cubicBezTo>
                  <a:pt x="87" y="635"/>
                  <a:pt x="88" y="627"/>
                  <a:pt x="90" y="617"/>
                </a:cubicBezTo>
                <a:cubicBezTo>
                  <a:pt x="90" y="617"/>
                  <a:pt x="93" y="627"/>
                  <a:pt x="99" y="628"/>
                </a:cubicBezTo>
                <a:cubicBezTo>
                  <a:pt x="100" y="628"/>
                  <a:pt x="100" y="628"/>
                  <a:pt x="101" y="628"/>
                </a:cubicBezTo>
                <a:cubicBezTo>
                  <a:pt x="108" y="628"/>
                  <a:pt x="111" y="629"/>
                  <a:pt x="111" y="629"/>
                </a:cubicBezTo>
                <a:cubicBezTo>
                  <a:pt x="111" y="629"/>
                  <a:pt x="108" y="640"/>
                  <a:pt x="108" y="649"/>
                </a:cubicBezTo>
                <a:cubicBezTo>
                  <a:pt x="108" y="659"/>
                  <a:pt x="109" y="669"/>
                  <a:pt x="109" y="669"/>
                </a:cubicBezTo>
                <a:close/>
                <a:moveTo>
                  <a:pt x="223" y="505"/>
                </a:moveTo>
                <a:cubicBezTo>
                  <a:pt x="225" y="464"/>
                  <a:pt x="224" y="347"/>
                  <a:pt x="223" y="322"/>
                </a:cubicBezTo>
                <a:cubicBezTo>
                  <a:pt x="223" y="296"/>
                  <a:pt x="218" y="239"/>
                  <a:pt x="221" y="232"/>
                </a:cubicBezTo>
                <a:cubicBezTo>
                  <a:pt x="224" y="224"/>
                  <a:pt x="232" y="218"/>
                  <a:pt x="241" y="223"/>
                </a:cubicBezTo>
                <a:cubicBezTo>
                  <a:pt x="241" y="223"/>
                  <a:pt x="231" y="208"/>
                  <a:pt x="215" y="208"/>
                </a:cubicBezTo>
                <a:cubicBezTo>
                  <a:pt x="199" y="208"/>
                  <a:pt x="188" y="223"/>
                  <a:pt x="188" y="223"/>
                </a:cubicBezTo>
                <a:cubicBezTo>
                  <a:pt x="188" y="223"/>
                  <a:pt x="206" y="219"/>
                  <a:pt x="205" y="231"/>
                </a:cubicBezTo>
                <a:cubicBezTo>
                  <a:pt x="205" y="243"/>
                  <a:pt x="199" y="305"/>
                  <a:pt x="199" y="346"/>
                </a:cubicBezTo>
                <a:cubicBezTo>
                  <a:pt x="199" y="383"/>
                  <a:pt x="196" y="472"/>
                  <a:pt x="199" y="505"/>
                </a:cubicBezTo>
                <a:cubicBezTo>
                  <a:pt x="187" y="504"/>
                  <a:pt x="183" y="503"/>
                  <a:pt x="183" y="503"/>
                </a:cubicBezTo>
                <a:cubicBezTo>
                  <a:pt x="183" y="503"/>
                  <a:pt x="194" y="386"/>
                  <a:pt x="190" y="325"/>
                </a:cubicBezTo>
                <a:cubicBezTo>
                  <a:pt x="186" y="279"/>
                  <a:pt x="178" y="220"/>
                  <a:pt x="173" y="188"/>
                </a:cubicBezTo>
                <a:cubicBezTo>
                  <a:pt x="173" y="188"/>
                  <a:pt x="173" y="188"/>
                  <a:pt x="173" y="188"/>
                </a:cubicBezTo>
                <a:cubicBezTo>
                  <a:pt x="173" y="188"/>
                  <a:pt x="178" y="170"/>
                  <a:pt x="182" y="176"/>
                </a:cubicBezTo>
                <a:cubicBezTo>
                  <a:pt x="182" y="176"/>
                  <a:pt x="182" y="176"/>
                  <a:pt x="182" y="176"/>
                </a:cubicBezTo>
                <a:cubicBezTo>
                  <a:pt x="190" y="189"/>
                  <a:pt x="203" y="204"/>
                  <a:pt x="212" y="204"/>
                </a:cubicBezTo>
                <a:cubicBezTo>
                  <a:pt x="222" y="204"/>
                  <a:pt x="238" y="193"/>
                  <a:pt x="248" y="179"/>
                </a:cubicBezTo>
                <a:cubicBezTo>
                  <a:pt x="248" y="179"/>
                  <a:pt x="248" y="179"/>
                  <a:pt x="248" y="179"/>
                </a:cubicBezTo>
                <a:cubicBezTo>
                  <a:pt x="248" y="179"/>
                  <a:pt x="258" y="182"/>
                  <a:pt x="259" y="196"/>
                </a:cubicBezTo>
                <a:cubicBezTo>
                  <a:pt x="259" y="197"/>
                  <a:pt x="258" y="199"/>
                  <a:pt x="258" y="201"/>
                </a:cubicBezTo>
                <a:cubicBezTo>
                  <a:pt x="258" y="201"/>
                  <a:pt x="258" y="201"/>
                  <a:pt x="258" y="201"/>
                </a:cubicBezTo>
                <a:cubicBezTo>
                  <a:pt x="258" y="201"/>
                  <a:pt x="258" y="201"/>
                  <a:pt x="258" y="201"/>
                </a:cubicBezTo>
                <a:cubicBezTo>
                  <a:pt x="258" y="213"/>
                  <a:pt x="258" y="230"/>
                  <a:pt x="260" y="256"/>
                </a:cubicBezTo>
                <a:cubicBezTo>
                  <a:pt x="263" y="335"/>
                  <a:pt x="277" y="429"/>
                  <a:pt x="284" y="450"/>
                </a:cubicBezTo>
                <a:cubicBezTo>
                  <a:pt x="292" y="472"/>
                  <a:pt x="301" y="488"/>
                  <a:pt x="301" y="488"/>
                </a:cubicBezTo>
                <a:cubicBezTo>
                  <a:pt x="301" y="488"/>
                  <a:pt x="251" y="504"/>
                  <a:pt x="223" y="505"/>
                </a:cubicBezTo>
                <a:close/>
                <a:moveTo>
                  <a:pt x="360" y="585"/>
                </a:moveTo>
                <a:cubicBezTo>
                  <a:pt x="358" y="573"/>
                  <a:pt x="361" y="568"/>
                  <a:pt x="352" y="561"/>
                </a:cubicBezTo>
                <a:cubicBezTo>
                  <a:pt x="343" y="554"/>
                  <a:pt x="328" y="554"/>
                  <a:pt x="328" y="554"/>
                </a:cubicBezTo>
                <a:cubicBezTo>
                  <a:pt x="328" y="554"/>
                  <a:pt x="350" y="545"/>
                  <a:pt x="360" y="557"/>
                </a:cubicBezTo>
                <a:cubicBezTo>
                  <a:pt x="369" y="570"/>
                  <a:pt x="360" y="585"/>
                  <a:pt x="360" y="585"/>
                </a:cubicBezTo>
                <a:close/>
              </a:path>
            </a:pathLst>
          </a:custGeom>
          <a:solidFill>
            <a:schemeClr val="bg1">
              <a:lumMod val="50000"/>
            </a:schemeClr>
          </a:solidFill>
          <a:ln>
            <a:noFill/>
          </a:ln>
          <a:effectLst>
            <a:outerShdw blurRad="76200" dir="13500000" sy="23000" kx="1200000" algn="br" rotWithShape="0">
              <a:prstClr val="black">
                <a:alpha val="6000"/>
              </a:prstClr>
            </a:outerShdw>
          </a:effectLst>
        </p:spPr>
        <p:txBody>
          <a:bodyPr vert="horz" wrap="square" lIns="121920" tIns="60960" rIns="121920" bIns="60960" numCol="1" anchor="t" anchorCtr="0" compatLnSpc="1">
            <a:prstTxWarp prst="textNoShape">
              <a:avLst/>
            </a:prstTxWarp>
          </a:bodyPr>
          <a:lstStyle/>
          <a:p>
            <a:endParaRPr lang="id-ID" sz="2400"/>
          </a:p>
        </p:txBody>
      </p:sp>
      <p:sp>
        <p:nvSpPr>
          <p:cNvPr id="9" name="Freeform 200"/>
          <p:cNvSpPr>
            <a:spLocks noEditPoints="1"/>
          </p:cNvSpPr>
          <p:nvPr/>
        </p:nvSpPr>
        <p:spPr bwMode="auto">
          <a:xfrm>
            <a:off x="10734342" y="1872053"/>
            <a:ext cx="1186477" cy="3749095"/>
          </a:xfrm>
          <a:custGeom>
            <a:avLst/>
            <a:gdLst>
              <a:gd name="T0" fmla="*/ 412 w 463"/>
              <a:gd name="T1" fmla="*/ 379 h 1470"/>
              <a:gd name="T2" fmla="*/ 323 w 463"/>
              <a:gd name="T3" fmla="*/ 262 h 1470"/>
              <a:gd name="T4" fmla="*/ 285 w 463"/>
              <a:gd name="T5" fmla="*/ 285 h 1470"/>
              <a:gd name="T6" fmla="*/ 267 w 463"/>
              <a:gd name="T7" fmla="*/ 261 h 1470"/>
              <a:gd name="T8" fmla="*/ 184 w 463"/>
              <a:gd name="T9" fmla="*/ 204 h 1470"/>
              <a:gd name="T10" fmla="*/ 217 w 463"/>
              <a:gd name="T11" fmla="*/ 229 h 1470"/>
              <a:gd name="T12" fmla="*/ 275 w 463"/>
              <a:gd name="T13" fmla="*/ 231 h 1470"/>
              <a:gd name="T14" fmla="*/ 275 w 463"/>
              <a:gd name="T15" fmla="*/ 231 h 1470"/>
              <a:gd name="T16" fmla="*/ 280 w 463"/>
              <a:gd name="T17" fmla="*/ 213 h 1470"/>
              <a:gd name="T18" fmla="*/ 313 w 463"/>
              <a:gd name="T19" fmla="*/ 121 h 1470"/>
              <a:gd name="T20" fmla="*/ 312 w 463"/>
              <a:gd name="T21" fmla="*/ 65 h 1470"/>
              <a:gd name="T22" fmla="*/ 194 w 463"/>
              <a:gd name="T23" fmla="*/ 42 h 1470"/>
              <a:gd name="T24" fmla="*/ 186 w 463"/>
              <a:gd name="T25" fmla="*/ 51 h 1470"/>
              <a:gd name="T26" fmla="*/ 175 w 463"/>
              <a:gd name="T27" fmla="*/ 119 h 1470"/>
              <a:gd name="T28" fmla="*/ 178 w 463"/>
              <a:gd name="T29" fmla="*/ 165 h 1470"/>
              <a:gd name="T30" fmla="*/ 181 w 463"/>
              <a:gd name="T31" fmla="*/ 201 h 1470"/>
              <a:gd name="T32" fmla="*/ 175 w 463"/>
              <a:gd name="T33" fmla="*/ 217 h 1470"/>
              <a:gd name="T34" fmla="*/ 79 w 463"/>
              <a:gd name="T35" fmla="*/ 333 h 1470"/>
              <a:gd name="T36" fmla="*/ 104 w 463"/>
              <a:gd name="T37" fmla="*/ 477 h 1470"/>
              <a:gd name="T38" fmla="*/ 99 w 463"/>
              <a:gd name="T39" fmla="*/ 610 h 1470"/>
              <a:gd name="T40" fmla="*/ 85 w 463"/>
              <a:gd name="T41" fmla="*/ 763 h 1470"/>
              <a:gd name="T42" fmla="*/ 69 w 463"/>
              <a:gd name="T43" fmla="*/ 975 h 1470"/>
              <a:gd name="T44" fmla="*/ 8 w 463"/>
              <a:gd name="T45" fmla="*/ 1383 h 1470"/>
              <a:gd name="T46" fmla="*/ 11 w 463"/>
              <a:gd name="T47" fmla="*/ 1423 h 1470"/>
              <a:gd name="T48" fmla="*/ 108 w 463"/>
              <a:gd name="T49" fmla="*/ 1468 h 1470"/>
              <a:gd name="T50" fmla="*/ 96 w 463"/>
              <a:gd name="T51" fmla="*/ 1398 h 1470"/>
              <a:gd name="T52" fmla="*/ 153 w 463"/>
              <a:gd name="T53" fmla="*/ 1231 h 1470"/>
              <a:gd name="T54" fmla="*/ 220 w 463"/>
              <a:gd name="T55" fmla="*/ 1100 h 1470"/>
              <a:gd name="T56" fmla="*/ 215 w 463"/>
              <a:gd name="T57" fmla="*/ 1363 h 1470"/>
              <a:gd name="T58" fmla="*/ 242 w 463"/>
              <a:gd name="T59" fmla="*/ 1391 h 1470"/>
              <a:gd name="T60" fmla="*/ 297 w 463"/>
              <a:gd name="T61" fmla="*/ 1388 h 1470"/>
              <a:gd name="T62" fmla="*/ 429 w 463"/>
              <a:gd name="T63" fmla="*/ 1397 h 1470"/>
              <a:gd name="T64" fmla="*/ 342 w 463"/>
              <a:gd name="T65" fmla="*/ 1344 h 1470"/>
              <a:gd name="T66" fmla="*/ 316 w 463"/>
              <a:gd name="T67" fmla="*/ 1300 h 1470"/>
              <a:gd name="T68" fmla="*/ 337 w 463"/>
              <a:gd name="T69" fmla="*/ 1080 h 1470"/>
              <a:gd name="T70" fmla="*/ 376 w 463"/>
              <a:gd name="T71" fmla="*/ 792 h 1470"/>
              <a:gd name="T72" fmla="*/ 388 w 463"/>
              <a:gd name="T73" fmla="*/ 747 h 1470"/>
              <a:gd name="T74" fmla="*/ 359 w 463"/>
              <a:gd name="T75" fmla="*/ 534 h 1470"/>
              <a:gd name="T76" fmla="*/ 385 w 463"/>
              <a:gd name="T77" fmla="*/ 500 h 1470"/>
              <a:gd name="T78" fmla="*/ 454 w 463"/>
              <a:gd name="T79" fmla="*/ 422 h 1470"/>
              <a:gd name="T80" fmla="*/ 330 w 463"/>
              <a:gd name="T81" fmla="*/ 437 h 1470"/>
              <a:gd name="T82" fmla="*/ 327 w 463"/>
              <a:gd name="T83" fmla="*/ 411 h 1470"/>
              <a:gd name="T84" fmla="*/ 311 w 463"/>
              <a:gd name="T85" fmla="*/ 458 h 1470"/>
              <a:gd name="T86" fmla="*/ 353 w 463"/>
              <a:gd name="T87" fmla="*/ 483 h 1470"/>
              <a:gd name="T88" fmla="*/ 350 w 463"/>
              <a:gd name="T89" fmla="*/ 540 h 1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63" h="1470">
                <a:moveTo>
                  <a:pt x="454" y="422"/>
                </a:moveTo>
                <a:cubicBezTo>
                  <a:pt x="448" y="394"/>
                  <a:pt x="430" y="395"/>
                  <a:pt x="412" y="379"/>
                </a:cubicBezTo>
                <a:cubicBezTo>
                  <a:pt x="395" y="363"/>
                  <a:pt x="381" y="350"/>
                  <a:pt x="379" y="321"/>
                </a:cubicBezTo>
                <a:cubicBezTo>
                  <a:pt x="376" y="291"/>
                  <a:pt x="344" y="267"/>
                  <a:pt x="323" y="262"/>
                </a:cubicBezTo>
                <a:cubicBezTo>
                  <a:pt x="304" y="258"/>
                  <a:pt x="286" y="248"/>
                  <a:pt x="281" y="246"/>
                </a:cubicBezTo>
                <a:cubicBezTo>
                  <a:pt x="280" y="254"/>
                  <a:pt x="283" y="272"/>
                  <a:pt x="285" y="285"/>
                </a:cubicBezTo>
                <a:cubicBezTo>
                  <a:pt x="284" y="286"/>
                  <a:pt x="282" y="284"/>
                  <a:pt x="281" y="281"/>
                </a:cubicBezTo>
                <a:cubicBezTo>
                  <a:pt x="274" y="266"/>
                  <a:pt x="272" y="258"/>
                  <a:pt x="267" y="261"/>
                </a:cubicBezTo>
                <a:cubicBezTo>
                  <a:pt x="263" y="263"/>
                  <a:pt x="260" y="273"/>
                  <a:pt x="257" y="282"/>
                </a:cubicBezTo>
                <a:cubicBezTo>
                  <a:pt x="241" y="262"/>
                  <a:pt x="203" y="221"/>
                  <a:pt x="184" y="204"/>
                </a:cubicBezTo>
                <a:cubicBezTo>
                  <a:pt x="185" y="202"/>
                  <a:pt x="187" y="200"/>
                  <a:pt x="189" y="199"/>
                </a:cubicBezTo>
                <a:cubicBezTo>
                  <a:pt x="194" y="208"/>
                  <a:pt x="205" y="223"/>
                  <a:pt x="217" y="229"/>
                </a:cubicBezTo>
                <a:cubicBezTo>
                  <a:pt x="232" y="237"/>
                  <a:pt x="266" y="257"/>
                  <a:pt x="266" y="257"/>
                </a:cubicBezTo>
                <a:cubicBezTo>
                  <a:pt x="266" y="257"/>
                  <a:pt x="273" y="241"/>
                  <a:pt x="275" y="231"/>
                </a:cubicBezTo>
                <a:cubicBezTo>
                  <a:pt x="275" y="230"/>
                  <a:pt x="275" y="230"/>
                  <a:pt x="275" y="230"/>
                </a:cubicBezTo>
                <a:cubicBezTo>
                  <a:pt x="275" y="231"/>
                  <a:pt x="275" y="231"/>
                  <a:pt x="275" y="231"/>
                </a:cubicBezTo>
                <a:cubicBezTo>
                  <a:pt x="275" y="230"/>
                  <a:pt x="275" y="228"/>
                  <a:pt x="275" y="227"/>
                </a:cubicBezTo>
                <a:cubicBezTo>
                  <a:pt x="275" y="220"/>
                  <a:pt x="273" y="215"/>
                  <a:pt x="280" y="213"/>
                </a:cubicBezTo>
                <a:cubicBezTo>
                  <a:pt x="288" y="211"/>
                  <a:pt x="299" y="185"/>
                  <a:pt x="302" y="169"/>
                </a:cubicBezTo>
                <a:cubicBezTo>
                  <a:pt x="306" y="153"/>
                  <a:pt x="306" y="139"/>
                  <a:pt x="313" y="121"/>
                </a:cubicBezTo>
                <a:cubicBezTo>
                  <a:pt x="321" y="104"/>
                  <a:pt x="320" y="87"/>
                  <a:pt x="312" y="65"/>
                </a:cubicBezTo>
                <a:cubicBezTo>
                  <a:pt x="312" y="65"/>
                  <a:pt x="312" y="65"/>
                  <a:pt x="312" y="65"/>
                </a:cubicBezTo>
                <a:cubicBezTo>
                  <a:pt x="300" y="14"/>
                  <a:pt x="277" y="28"/>
                  <a:pt x="277" y="28"/>
                </a:cubicBezTo>
                <a:cubicBezTo>
                  <a:pt x="246" y="0"/>
                  <a:pt x="210" y="26"/>
                  <a:pt x="194" y="42"/>
                </a:cubicBezTo>
                <a:cubicBezTo>
                  <a:pt x="194" y="42"/>
                  <a:pt x="194" y="42"/>
                  <a:pt x="193" y="42"/>
                </a:cubicBezTo>
                <a:cubicBezTo>
                  <a:pt x="190" y="44"/>
                  <a:pt x="188" y="47"/>
                  <a:pt x="186" y="51"/>
                </a:cubicBezTo>
                <a:cubicBezTo>
                  <a:pt x="186" y="51"/>
                  <a:pt x="186" y="51"/>
                  <a:pt x="186" y="51"/>
                </a:cubicBezTo>
                <a:cubicBezTo>
                  <a:pt x="171" y="73"/>
                  <a:pt x="175" y="119"/>
                  <a:pt x="175" y="119"/>
                </a:cubicBezTo>
                <a:cubicBezTo>
                  <a:pt x="175" y="119"/>
                  <a:pt x="173" y="120"/>
                  <a:pt x="171" y="131"/>
                </a:cubicBezTo>
                <a:cubicBezTo>
                  <a:pt x="170" y="142"/>
                  <a:pt x="175" y="159"/>
                  <a:pt x="178" y="165"/>
                </a:cubicBezTo>
                <a:cubicBezTo>
                  <a:pt x="180" y="171"/>
                  <a:pt x="185" y="172"/>
                  <a:pt x="186" y="177"/>
                </a:cubicBezTo>
                <a:cubicBezTo>
                  <a:pt x="186" y="177"/>
                  <a:pt x="184" y="189"/>
                  <a:pt x="181" y="201"/>
                </a:cubicBezTo>
                <a:cubicBezTo>
                  <a:pt x="181" y="201"/>
                  <a:pt x="181" y="201"/>
                  <a:pt x="180" y="201"/>
                </a:cubicBezTo>
                <a:cubicBezTo>
                  <a:pt x="179" y="203"/>
                  <a:pt x="181" y="206"/>
                  <a:pt x="175" y="217"/>
                </a:cubicBezTo>
                <a:cubicBezTo>
                  <a:pt x="166" y="231"/>
                  <a:pt x="153" y="236"/>
                  <a:pt x="121" y="253"/>
                </a:cubicBezTo>
                <a:cubicBezTo>
                  <a:pt x="90" y="269"/>
                  <a:pt x="82" y="302"/>
                  <a:pt x="79" y="333"/>
                </a:cubicBezTo>
                <a:cubicBezTo>
                  <a:pt x="76" y="365"/>
                  <a:pt x="71" y="389"/>
                  <a:pt x="76" y="396"/>
                </a:cubicBezTo>
                <a:cubicBezTo>
                  <a:pt x="81" y="403"/>
                  <a:pt x="93" y="443"/>
                  <a:pt x="104" y="477"/>
                </a:cubicBezTo>
                <a:cubicBezTo>
                  <a:pt x="116" y="510"/>
                  <a:pt x="111" y="549"/>
                  <a:pt x="109" y="564"/>
                </a:cubicBezTo>
                <a:cubicBezTo>
                  <a:pt x="107" y="578"/>
                  <a:pt x="98" y="591"/>
                  <a:pt x="99" y="610"/>
                </a:cubicBezTo>
                <a:cubicBezTo>
                  <a:pt x="100" y="629"/>
                  <a:pt x="98" y="648"/>
                  <a:pt x="95" y="677"/>
                </a:cubicBezTo>
                <a:cubicBezTo>
                  <a:pt x="93" y="705"/>
                  <a:pt x="76" y="759"/>
                  <a:pt x="85" y="763"/>
                </a:cubicBezTo>
                <a:cubicBezTo>
                  <a:pt x="93" y="768"/>
                  <a:pt x="96" y="767"/>
                  <a:pt x="96" y="780"/>
                </a:cubicBezTo>
                <a:cubicBezTo>
                  <a:pt x="96" y="793"/>
                  <a:pt x="90" y="876"/>
                  <a:pt x="69" y="975"/>
                </a:cubicBezTo>
                <a:cubicBezTo>
                  <a:pt x="48" y="1075"/>
                  <a:pt x="16" y="1296"/>
                  <a:pt x="9" y="1338"/>
                </a:cubicBezTo>
                <a:cubicBezTo>
                  <a:pt x="2" y="1379"/>
                  <a:pt x="8" y="1383"/>
                  <a:pt x="8" y="1383"/>
                </a:cubicBezTo>
                <a:cubicBezTo>
                  <a:pt x="8" y="1383"/>
                  <a:pt x="8" y="1386"/>
                  <a:pt x="4" y="1398"/>
                </a:cubicBezTo>
                <a:cubicBezTo>
                  <a:pt x="0" y="1410"/>
                  <a:pt x="4" y="1418"/>
                  <a:pt x="11" y="1423"/>
                </a:cubicBezTo>
                <a:cubicBezTo>
                  <a:pt x="18" y="1428"/>
                  <a:pt x="19" y="1438"/>
                  <a:pt x="34" y="1449"/>
                </a:cubicBezTo>
                <a:cubicBezTo>
                  <a:pt x="48" y="1460"/>
                  <a:pt x="90" y="1470"/>
                  <a:pt x="108" y="1468"/>
                </a:cubicBezTo>
                <a:cubicBezTo>
                  <a:pt x="126" y="1466"/>
                  <a:pt x="121" y="1460"/>
                  <a:pt x="120" y="1442"/>
                </a:cubicBezTo>
                <a:cubicBezTo>
                  <a:pt x="119" y="1424"/>
                  <a:pt x="96" y="1398"/>
                  <a:pt x="96" y="1398"/>
                </a:cubicBezTo>
                <a:cubicBezTo>
                  <a:pt x="96" y="1398"/>
                  <a:pt x="95" y="1393"/>
                  <a:pt x="101" y="1390"/>
                </a:cubicBezTo>
                <a:cubicBezTo>
                  <a:pt x="107" y="1386"/>
                  <a:pt x="132" y="1306"/>
                  <a:pt x="153" y="1231"/>
                </a:cubicBezTo>
                <a:cubicBezTo>
                  <a:pt x="175" y="1157"/>
                  <a:pt x="214" y="1022"/>
                  <a:pt x="214" y="1022"/>
                </a:cubicBezTo>
                <a:cubicBezTo>
                  <a:pt x="214" y="1022"/>
                  <a:pt x="217" y="1061"/>
                  <a:pt x="220" y="1100"/>
                </a:cubicBezTo>
                <a:cubicBezTo>
                  <a:pt x="222" y="1139"/>
                  <a:pt x="224" y="1267"/>
                  <a:pt x="220" y="1300"/>
                </a:cubicBezTo>
                <a:cubicBezTo>
                  <a:pt x="215" y="1333"/>
                  <a:pt x="215" y="1363"/>
                  <a:pt x="215" y="1363"/>
                </a:cubicBezTo>
                <a:cubicBezTo>
                  <a:pt x="215" y="1363"/>
                  <a:pt x="215" y="1367"/>
                  <a:pt x="215" y="1378"/>
                </a:cubicBezTo>
                <a:cubicBezTo>
                  <a:pt x="215" y="1389"/>
                  <a:pt x="223" y="1389"/>
                  <a:pt x="242" y="1391"/>
                </a:cubicBezTo>
                <a:cubicBezTo>
                  <a:pt x="261" y="1393"/>
                  <a:pt x="287" y="1392"/>
                  <a:pt x="287" y="1392"/>
                </a:cubicBezTo>
                <a:cubicBezTo>
                  <a:pt x="287" y="1392"/>
                  <a:pt x="286" y="1383"/>
                  <a:pt x="297" y="1388"/>
                </a:cubicBezTo>
                <a:cubicBezTo>
                  <a:pt x="307" y="1392"/>
                  <a:pt x="329" y="1403"/>
                  <a:pt x="349" y="1403"/>
                </a:cubicBezTo>
                <a:cubicBezTo>
                  <a:pt x="369" y="1403"/>
                  <a:pt x="429" y="1412"/>
                  <a:pt x="429" y="1397"/>
                </a:cubicBezTo>
                <a:cubicBezTo>
                  <a:pt x="429" y="1382"/>
                  <a:pt x="406" y="1376"/>
                  <a:pt x="385" y="1376"/>
                </a:cubicBezTo>
                <a:cubicBezTo>
                  <a:pt x="365" y="1376"/>
                  <a:pt x="342" y="1344"/>
                  <a:pt x="342" y="1344"/>
                </a:cubicBezTo>
                <a:cubicBezTo>
                  <a:pt x="342" y="1344"/>
                  <a:pt x="342" y="1344"/>
                  <a:pt x="348" y="1340"/>
                </a:cubicBezTo>
                <a:cubicBezTo>
                  <a:pt x="353" y="1337"/>
                  <a:pt x="320" y="1312"/>
                  <a:pt x="316" y="1300"/>
                </a:cubicBezTo>
                <a:cubicBezTo>
                  <a:pt x="311" y="1288"/>
                  <a:pt x="312" y="1286"/>
                  <a:pt x="316" y="1257"/>
                </a:cubicBezTo>
                <a:cubicBezTo>
                  <a:pt x="319" y="1229"/>
                  <a:pt x="327" y="1136"/>
                  <a:pt x="337" y="1080"/>
                </a:cubicBezTo>
                <a:cubicBezTo>
                  <a:pt x="346" y="1023"/>
                  <a:pt x="358" y="968"/>
                  <a:pt x="365" y="920"/>
                </a:cubicBezTo>
                <a:cubicBezTo>
                  <a:pt x="372" y="871"/>
                  <a:pt x="376" y="792"/>
                  <a:pt x="376" y="792"/>
                </a:cubicBezTo>
                <a:cubicBezTo>
                  <a:pt x="376" y="792"/>
                  <a:pt x="380" y="791"/>
                  <a:pt x="387" y="785"/>
                </a:cubicBezTo>
                <a:cubicBezTo>
                  <a:pt x="394" y="779"/>
                  <a:pt x="392" y="764"/>
                  <a:pt x="388" y="747"/>
                </a:cubicBezTo>
                <a:cubicBezTo>
                  <a:pt x="385" y="729"/>
                  <a:pt x="380" y="656"/>
                  <a:pt x="377" y="621"/>
                </a:cubicBezTo>
                <a:cubicBezTo>
                  <a:pt x="373" y="586"/>
                  <a:pt x="359" y="534"/>
                  <a:pt x="359" y="534"/>
                </a:cubicBezTo>
                <a:cubicBezTo>
                  <a:pt x="359" y="534"/>
                  <a:pt x="370" y="529"/>
                  <a:pt x="377" y="522"/>
                </a:cubicBezTo>
                <a:cubicBezTo>
                  <a:pt x="384" y="516"/>
                  <a:pt x="385" y="500"/>
                  <a:pt x="385" y="500"/>
                </a:cubicBezTo>
                <a:cubicBezTo>
                  <a:pt x="385" y="500"/>
                  <a:pt x="428" y="504"/>
                  <a:pt x="446" y="496"/>
                </a:cubicBezTo>
                <a:cubicBezTo>
                  <a:pt x="463" y="489"/>
                  <a:pt x="460" y="450"/>
                  <a:pt x="454" y="422"/>
                </a:cubicBezTo>
                <a:close/>
                <a:moveTo>
                  <a:pt x="311" y="458"/>
                </a:moveTo>
                <a:cubicBezTo>
                  <a:pt x="311" y="458"/>
                  <a:pt x="330" y="452"/>
                  <a:pt x="330" y="437"/>
                </a:cubicBezTo>
                <a:cubicBezTo>
                  <a:pt x="330" y="421"/>
                  <a:pt x="315" y="411"/>
                  <a:pt x="308" y="410"/>
                </a:cubicBezTo>
                <a:cubicBezTo>
                  <a:pt x="301" y="410"/>
                  <a:pt x="313" y="399"/>
                  <a:pt x="327" y="411"/>
                </a:cubicBezTo>
                <a:cubicBezTo>
                  <a:pt x="342" y="423"/>
                  <a:pt x="353" y="475"/>
                  <a:pt x="353" y="475"/>
                </a:cubicBezTo>
                <a:cubicBezTo>
                  <a:pt x="353" y="475"/>
                  <a:pt x="323" y="463"/>
                  <a:pt x="311" y="458"/>
                </a:cubicBezTo>
                <a:close/>
                <a:moveTo>
                  <a:pt x="350" y="540"/>
                </a:moveTo>
                <a:cubicBezTo>
                  <a:pt x="350" y="540"/>
                  <a:pt x="352" y="500"/>
                  <a:pt x="353" y="483"/>
                </a:cubicBezTo>
                <a:cubicBezTo>
                  <a:pt x="362" y="531"/>
                  <a:pt x="362" y="531"/>
                  <a:pt x="362" y="531"/>
                </a:cubicBezTo>
                <a:lnTo>
                  <a:pt x="350" y="540"/>
                </a:lnTo>
                <a:close/>
              </a:path>
            </a:pathLst>
          </a:custGeom>
          <a:solidFill>
            <a:schemeClr val="bg1">
              <a:lumMod val="65000"/>
            </a:schemeClr>
          </a:solidFill>
          <a:ln>
            <a:noFill/>
          </a:ln>
          <a:effectLst>
            <a:outerShdw blurRad="76200" dir="13500000" sy="23000" kx="1200000" algn="br" rotWithShape="0">
              <a:prstClr val="black">
                <a:alpha val="6000"/>
              </a:prstClr>
            </a:outerShdw>
          </a:effectLst>
        </p:spPr>
        <p:txBody>
          <a:bodyPr vert="horz" wrap="square" lIns="121920" tIns="60960" rIns="121920" bIns="60960" numCol="1" anchor="t" anchorCtr="0" compatLnSpc="1">
            <a:prstTxWarp prst="textNoShape">
              <a:avLst/>
            </a:prstTxWarp>
          </a:bodyPr>
          <a:lstStyle/>
          <a:p>
            <a:endParaRPr lang="id-ID" sz="2400"/>
          </a:p>
        </p:txBody>
      </p:sp>
      <p:sp>
        <p:nvSpPr>
          <p:cNvPr id="10" name="Freeform 208"/>
          <p:cNvSpPr>
            <a:spLocks noEditPoints="1"/>
          </p:cNvSpPr>
          <p:nvPr/>
        </p:nvSpPr>
        <p:spPr bwMode="auto">
          <a:xfrm>
            <a:off x="9825401" y="2154436"/>
            <a:ext cx="1056820" cy="3929268"/>
          </a:xfrm>
          <a:custGeom>
            <a:avLst/>
            <a:gdLst>
              <a:gd name="T0" fmla="*/ 221 w 224"/>
              <a:gd name="T1" fmla="*/ 237 h 906"/>
              <a:gd name="T2" fmla="*/ 178 w 224"/>
              <a:gd name="T3" fmla="*/ 151 h 906"/>
              <a:gd name="T4" fmla="*/ 161 w 224"/>
              <a:gd name="T5" fmla="*/ 98 h 906"/>
              <a:gd name="T6" fmla="*/ 148 w 224"/>
              <a:gd name="T7" fmla="*/ 36 h 906"/>
              <a:gd name="T8" fmla="*/ 107 w 224"/>
              <a:gd name="T9" fmla="*/ 0 h 906"/>
              <a:gd name="T10" fmla="*/ 63 w 224"/>
              <a:gd name="T11" fmla="*/ 101 h 906"/>
              <a:gd name="T12" fmla="*/ 48 w 224"/>
              <a:gd name="T13" fmla="*/ 145 h 906"/>
              <a:gd name="T14" fmla="*/ 7 w 224"/>
              <a:gd name="T15" fmla="*/ 204 h 906"/>
              <a:gd name="T16" fmla="*/ 2 w 224"/>
              <a:gd name="T17" fmla="*/ 302 h 906"/>
              <a:gd name="T18" fmla="*/ 28 w 224"/>
              <a:gd name="T19" fmla="*/ 360 h 906"/>
              <a:gd name="T20" fmla="*/ 31 w 224"/>
              <a:gd name="T21" fmla="*/ 411 h 906"/>
              <a:gd name="T22" fmla="*/ 35 w 224"/>
              <a:gd name="T23" fmla="*/ 565 h 906"/>
              <a:gd name="T24" fmla="*/ 54 w 224"/>
              <a:gd name="T25" fmla="*/ 607 h 906"/>
              <a:gd name="T26" fmla="*/ 81 w 224"/>
              <a:gd name="T27" fmla="*/ 790 h 906"/>
              <a:gd name="T28" fmla="*/ 89 w 224"/>
              <a:gd name="T29" fmla="*/ 869 h 906"/>
              <a:gd name="T30" fmla="*/ 112 w 224"/>
              <a:gd name="T31" fmla="*/ 906 h 906"/>
              <a:gd name="T32" fmla="*/ 122 w 224"/>
              <a:gd name="T33" fmla="*/ 847 h 906"/>
              <a:gd name="T34" fmla="*/ 157 w 224"/>
              <a:gd name="T35" fmla="*/ 853 h 906"/>
              <a:gd name="T36" fmla="*/ 124 w 224"/>
              <a:gd name="T37" fmla="*/ 764 h 906"/>
              <a:gd name="T38" fmla="*/ 156 w 224"/>
              <a:gd name="T39" fmla="*/ 611 h 906"/>
              <a:gd name="T40" fmla="*/ 166 w 224"/>
              <a:gd name="T41" fmla="*/ 582 h 906"/>
              <a:gd name="T42" fmla="*/ 190 w 224"/>
              <a:gd name="T43" fmla="*/ 474 h 906"/>
              <a:gd name="T44" fmla="*/ 206 w 224"/>
              <a:gd name="T45" fmla="*/ 414 h 906"/>
              <a:gd name="T46" fmla="*/ 192 w 224"/>
              <a:gd name="T47" fmla="*/ 313 h 906"/>
              <a:gd name="T48" fmla="*/ 73 w 224"/>
              <a:gd name="T49" fmla="*/ 279 h 906"/>
              <a:gd name="T50" fmla="*/ 63 w 224"/>
              <a:gd name="T51" fmla="*/ 289 h 906"/>
              <a:gd name="T52" fmla="*/ 73 w 224"/>
              <a:gd name="T53" fmla="*/ 269 h 906"/>
              <a:gd name="T54" fmla="*/ 110 w 224"/>
              <a:gd name="T55" fmla="*/ 621 h 906"/>
              <a:gd name="T56" fmla="*/ 107 w 224"/>
              <a:gd name="T57" fmla="*/ 646 h 906"/>
              <a:gd name="T58" fmla="*/ 104 w 224"/>
              <a:gd name="T59" fmla="*/ 612 h 906"/>
              <a:gd name="T60" fmla="*/ 110 w 224"/>
              <a:gd name="T61" fmla="*/ 580 h 906"/>
              <a:gd name="T62" fmla="*/ 116 w 224"/>
              <a:gd name="T63" fmla="*/ 225 h 906"/>
              <a:gd name="T64" fmla="*/ 91 w 224"/>
              <a:gd name="T65" fmla="*/ 130 h 906"/>
              <a:gd name="T66" fmla="*/ 115 w 224"/>
              <a:gd name="T67" fmla="*/ 200 h 906"/>
              <a:gd name="T68" fmla="*/ 128 w 224"/>
              <a:gd name="T69" fmla="*/ 156 h 906"/>
              <a:gd name="T70" fmla="*/ 143 w 224"/>
              <a:gd name="T71" fmla="*/ 147 h 906"/>
              <a:gd name="T72" fmla="*/ 116 w 224"/>
              <a:gd name="T73" fmla="*/ 225 h 906"/>
              <a:gd name="T74" fmla="*/ 138 w 224"/>
              <a:gd name="T75" fmla="*/ 333 h 906"/>
              <a:gd name="T76" fmla="*/ 149 w 224"/>
              <a:gd name="T77" fmla="*/ 315 h 9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24" h="906">
                <a:moveTo>
                  <a:pt x="215" y="296"/>
                </a:moveTo>
                <a:cubicBezTo>
                  <a:pt x="222" y="281"/>
                  <a:pt x="224" y="258"/>
                  <a:pt x="221" y="237"/>
                </a:cubicBezTo>
                <a:cubicBezTo>
                  <a:pt x="219" y="217"/>
                  <a:pt x="217" y="187"/>
                  <a:pt x="211" y="170"/>
                </a:cubicBezTo>
                <a:cubicBezTo>
                  <a:pt x="204" y="152"/>
                  <a:pt x="178" y="151"/>
                  <a:pt x="178" y="151"/>
                </a:cubicBezTo>
                <a:cubicBezTo>
                  <a:pt x="178" y="151"/>
                  <a:pt x="180" y="142"/>
                  <a:pt x="172" y="133"/>
                </a:cubicBezTo>
                <a:cubicBezTo>
                  <a:pt x="164" y="124"/>
                  <a:pt x="163" y="113"/>
                  <a:pt x="161" y="98"/>
                </a:cubicBezTo>
                <a:cubicBezTo>
                  <a:pt x="159" y="82"/>
                  <a:pt x="155" y="72"/>
                  <a:pt x="155" y="62"/>
                </a:cubicBezTo>
                <a:cubicBezTo>
                  <a:pt x="155" y="52"/>
                  <a:pt x="152" y="53"/>
                  <a:pt x="148" y="36"/>
                </a:cubicBezTo>
                <a:cubicBezTo>
                  <a:pt x="144" y="19"/>
                  <a:pt x="127" y="0"/>
                  <a:pt x="107" y="0"/>
                </a:cubicBezTo>
                <a:cubicBezTo>
                  <a:pt x="107" y="0"/>
                  <a:pt x="107" y="0"/>
                  <a:pt x="107" y="0"/>
                </a:cubicBezTo>
                <a:cubicBezTo>
                  <a:pt x="75" y="0"/>
                  <a:pt x="67" y="48"/>
                  <a:pt x="64" y="64"/>
                </a:cubicBezTo>
                <a:cubicBezTo>
                  <a:pt x="62" y="79"/>
                  <a:pt x="58" y="89"/>
                  <a:pt x="63" y="101"/>
                </a:cubicBezTo>
                <a:cubicBezTo>
                  <a:pt x="68" y="113"/>
                  <a:pt x="62" y="116"/>
                  <a:pt x="50" y="125"/>
                </a:cubicBezTo>
                <a:cubicBezTo>
                  <a:pt x="39" y="135"/>
                  <a:pt x="48" y="145"/>
                  <a:pt x="48" y="145"/>
                </a:cubicBezTo>
                <a:cubicBezTo>
                  <a:pt x="48" y="145"/>
                  <a:pt x="37" y="152"/>
                  <a:pt x="28" y="154"/>
                </a:cubicBezTo>
                <a:cubicBezTo>
                  <a:pt x="19" y="155"/>
                  <a:pt x="9" y="186"/>
                  <a:pt x="7" y="204"/>
                </a:cubicBezTo>
                <a:cubicBezTo>
                  <a:pt x="5" y="221"/>
                  <a:pt x="4" y="220"/>
                  <a:pt x="2" y="233"/>
                </a:cubicBezTo>
                <a:cubicBezTo>
                  <a:pt x="0" y="247"/>
                  <a:pt x="1" y="279"/>
                  <a:pt x="2" y="302"/>
                </a:cubicBezTo>
                <a:cubicBezTo>
                  <a:pt x="4" y="324"/>
                  <a:pt x="31" y="326"/>
                  <a:pt x="31" y="326"/>
                </a:cubicBezTo>
                <a:cubicBezTo>
                  <a:pt x="31" y="326"/>
                  <a:pt x="31" y="348"/>
                  <a:pt x="28" y="360"/>
                </a:cubicBezTo>
                <a:cubicBezTo>
                  <a:pt x="24" y="373"/>
                  <a:pt x="7" y="405"/>
                  <a:pt x="12" y="407"/>
                </a:cubicBezTo>
                <a:cubicBezTo>
                  <a:pt x="16" y="409"/>
                  <a:pt x="31" y="411"/>
                  <a:pt x="31" y="411"/>
                </a:cubicBezTo>
                <a:cubicBezTo>
                  <a:pt x="31" y="411"/>
                  <a:pt x="28" y="447"/>
                  <a:pt x="30" y="465"/>
                </a:cubicBezTo>
                <a:cubicBezTo>
                  <a:pt x="31" y="483"/>
                  <a:pt x="35" y="544"/>
                  <a:pt x="35" y="565"/>
                </a:cubicBezTo>
                <a:cubicBezTo>
                  <a:pt x="35" y="586"/>
                  <a:pt x="50" y="579"/>
                  <a:pt x="50" y="579"/>
                </a:cubicBezTo>
                <a:cubicBezTo>
                  <a:pt x="50" y="579"/>
                  <a:pt x="52" y="592"/>
                  <a:pt x="54" y="607"/>
                </a:cubicBezTo>
                <a:cubicBezTo>
                  <a:pt x="56" y="622"/>
                  <a:pt x="54" y="641"/>
                  <a:pt x="52" y="663"/>
                </a:cubicBezTo>
                <a:cubicBezTo>
                  <a:pt x="51" y="685"/>
                  <a:pt x="75" y="770"/>
                  <a:pt x="81" y="790"/>
                </a:cubicBezTo>
                <a:cubicBezTo>
                  <a:pt x="88" y="809"/>
                  <a:pt x="92" y="819"/>
                  <a:pt x="88" y="831"/>
                </a:cubicBezTo>
                <a:cubicBezTo>
                  <a:pt x="85" y="844"/>
                  <a:pt x="90" y="848"/>
                  <a:pt x="89" y="869"/>
                </a:cubicBezTo>
                <a:cubicBezTo>
                  <a:pt x="89" y="888"/>
                  <a:pt x="96" y="902"/>
                  <a:pt x="107" y="905"/>
                </a:cubicBezTo>
                <a:cubicBezTo>
                  <a:pt x="109" y="906"/>
                  <a:pt x="111" y="906"/>
                  <a:pt x="112" y="906"/>
                </a:cubicBezTo>
                <a:cubicBezTo>
                  <a:pt x="126" y="906"/>
                  <a:pt x="129" y="872"/>
                  <a:pt x="126" y="865"/>
                </a:cubicBezTo>
                <a:cubicBezTo>
                  <a:pt x="123" y="857"/>
                  <a:pt x="122" y="847"/>
                  <a:pt x="122" y="847"/>
                </a:cubicBezTo>
                <a:cubicBezTo>
                  <a:pt x="122" y="847"/>
                  <a:pt x="127" y="853"/>
                  <a:pt x="134" y="855"/>
                </a:cubicBezTo>
                <a:cubicBezTo>
                  <a:pt x="140" y="857"/>
                  <a:pt x="150" y="857"/>
                  <a:pt x="157" y="853"/>
                </a:cubicBezTo>
                <a:cubicBezTo>
                  <a:pt x="164" y="848"/>
                  <a:pt x="151" y="828"/>
                  <a:pt x="141" y="818"/>
                </a:cubicBezTo>
                <a:cubicBezTo>
                  <a:pt x="132" y="808"/>
                  <a:pt x="124" y="784"/>
                  <a:pt x="124" y="764"/>
                </a:cubicBezTo>
                <a:cubicBezTo>
                  <a:pt x="124" y="745"/>
                  <a:pt x="141" y="698"/>
                  <a:pt x="149" y="670"/>
                </a:cubicBezTo>
                <a:cubicBezTo>
                  <a:pt x="158" y="643"/>
                  <a:pt x="153" y="617"/>
                  <a:pt x="156" y="611"/>
                </a:cubicBezTo>
                <a:cubicBezTo>
                  <a:pt x="158" y="605"/>
                  <a:pt x="158" y="582"/>
                  <a:pt x="158" y="582"/>
                </a:cubicBezTo>
                <a:cubicBezTo>
                  <a:pt x="158" y="582"/>
                  <a:pt x="160" y="582"/>
                  <a:pt x="166" y="582"/>
                </a:cubicBezTo>
                <a:cubicBezTo>
                  <a:pt x="172" y="582"/>
                  <a:pt x="172" y="585"/>
                  <a:pt x="172" y="570"/>
                </a:cubicBezTo>
                <a:cubicBezTo>
                  <a:pt x="172" y="555"/>
                  <a:pt x="184" y="497"/>
                  <a:pt x="190" y="474"/>
                </a:cubicBezTo>
                <a:cubicBezTo>
                  <a:pt x="195" y="452"/>
                  <a:pt x="195" y="416"/>
                  <a:pt x="195" y="416"/>
                </a:cubicBezTo>
                <a:cubicBezTo>
                  <a:pt x="195" y="416"/>
                  <a:pt x="199" y="416"/>
                  <a:pt x="206" y="414"/>
                </a:cubicBezTo>
                <a:cubicBezTo>
                  <a:pt x="214" y="413"/>
                  <a:pt x="208" y="399"/>
                  <a:pt x="199" y="371"/>
                </a:cubicBezTo>
                <a:cubicBezTo>
                  <a:pt x="189" y="344"/>
                  <a:pt x="192" y="313"/>
                  <a:pt x="192" y="313"/>
                </a:cubicBezTo>
                <a:cubicBezTo>
                  <a:pt x="192" y="313"/>
                  <a:pt x="208" y="311"/>
                  <a:pt x="215" y="296"/>
                </a:cubicBezTo>
                <a:close/>
                <a:moveTo>
                  <a:pt x="73" y="279"/>
                </a:moveTo>
                <a:cubicBezTo>
                  <a:pt x="73" y="286"/>
                  <a:pt x="71" y="292"/>
                  <a:pt x="71" y="292"/>
                </a:cubicBezTo>
                <a:cubicBezTo>
                  <a:pt x="71" y="292"/>
                  <a:pt x="67" y="292"/>
                  <a:pt x="63" y="289"/>
                </a:cubicBezTo>
                <a:cubicBezTo>
                  <a:pt x="65" y="285"/>
                  <a:pt x="65" y="271"/>
                  <a:pt x="65" y="271"/>
                </a:cubicBezTo>
                <a:cubicBezTo>
                  <a:pt x="73" y="269"/>
                  <a:pt x="73" y="269"/>
                  <a:pt x="73" y="269"/>
                </a:cubicBezTo>
                <a:cubicBezTo>
                  <a:pt x="73" y="269"/>
                  <a:pt x="73" y="272"/>
                  <a:pt x="73" y="279"/>
                </a:cubicBezTo>
                <a:close/>
                <a:moveTo>
                  <a:pt x="110" y="621"/>
                </a:moveTo>
                <a:cubicBezTo>
                  <a:pt x="109" y="625"/>
                  <a:pt x="108" y="631"/>
                  <a:pt x="107" y="637"/>
                </a:cubicBezTo>
                <a:cubicBezTo>
                  <a:pt x="107" y="642"/>
                  <a:pt x="107" y="646"/>
                  <a:pt x="107" y="646"/>
                </a:cubicBezTo>
                <a:cubicBezTo>
                  <a:pt x="107" y="646"/>
                  <a:pt x="106" y="638"/>
                  <a:pt x="106" y="632"/>
                </a:cubicBezTo>
                <a:cubicBezTo>
                  <a:pt x="106" y="626"/>
                  <a:pt x="102" y="620"/>
                  <a:pt x="104" y="612"/>
                </a:cubicBezTo>
                <a:cubicBezTo>
                  <a:pt x="105" y="608"/>
                  <a:pt x="106" y="602"/>
                  <a:pt x="107" y="596"/>
                </a:cubicBezTo>
                <a:cubicBezTo>
                  <a:pt x="109" y="588"/>
                  <a:pt x="110" y="580"/>
                  <a:pt x="110" y="580"/>
                </a:cubicBezTo>
                <a:cubicBezTo>
                  <a:pt x="110" y="601"/>
                  <a:pt x="112" y="615"/>
                  <a:pt x="110" y="621"/>
                </a:cubicBezTo>
                <a:close/>
                <a:moveTo>
                  <a:pt x="116" y="225"/>
                </a:moveTo>
                <a:cubicBezTo>
                  <a:pt x="115" y="231"/>
                  <a:pt x="108" y="214"/>
                  <a:pt x="103" y="195"/>
                </a:cubicBezTo>
                <a:cubicBezTo>
                  <a:pt x="99" y="176"/>
                  <a:pt x="91" y="148"/>
                  <a:pt x="91" y="130"/>
                </a:cubicBezTo>
                <a:cubicBezTo>
                  <a:pt x="91" y="130"/>
                  <a:pt x="105" y="142"/>
                  <a:pt x="105" y="151"/>
                </a:cubicBezTo>
                <a:cubicBezTo>
                  <a:pt x="105" y="161"/>
                  <a:pt x="112" y="191"/>
                  <a:pt x="115" y="200"/>
                </a:cubicBezTo>
                <a:cubicBezTo>
                  <a:pt x="117" y="209"/>
                  <a:pt x="119" y="189"/>
                  <a:pt x="124" y="180"/>
                </a:cubicBezTo>
                <a:cubicBezTo>
                  <a:pt x="129" y="171"/>
                  <a:pt x="131" y="163"/>
                  <a:pt x="128" y="156"/>
                </a:cubicBezTo>
                <a:cubicBezTo>
                  <a:pt x="125" y="149"/>
                  <a:pt x="136" y="146"/>
                  <a:pt x="143" y="128"/>
                </a:cubicBezTo>
                <a:cubicBezTo>
                  <a:pt x="144" y="135"/>
                  <a:pt x="144" y="140"/>
                  <a:pt x="143" y="147"/>
                </a:cubicBezTo>
                <a:cubicBezTo>
                  <a:pt x="143" y="153"/>
                  <a:pt x="132" y="186"/>
                  <a:pt x="129" y="192"/>
                </a:cubicBezTo>
                <a:cubicBezTo>
                  <a:pt x="125" y="199"/>
                  <a:pt x="117" y="219"/>
                  <a:pt x="116" y="225"/>
                </a:cubicBezTo>
                <a:close/>
                <a:moveTo>
                  <a:pt x="149" y="333"/>
                </a:moveTo>
                <a:cubicBezTo>
                  <a:pt x="149" y="333"/>
                  <a:pt x="138" y="338"/>
                  <a:pt x="138" y="333"/>
                </a:cubicBezTo>
                <a:cubicBezTo>
                  <a:pt x="139" y="329"/>
                  <a:pt x="141" y="315"/>
                  <a:pt x="141" y="315"/>
                </a:cubicBezTo>
                <a:cubicBezTo>
                  <a:pt x="149" y="315"/>
                  <a:pt x="149" y="315"/>
                  <a:pt x="149" y="315"/>
                </a:cubicBezTo>
                <a:lnTo>
                  <a:pt x="149" y="333"/>
                </a:lnTo>
                <a:close/>
              </a:path>
            </a:pathLst>
          </a:custGeom>
          <a:solidFill>
            <a:schemeClr val="bg1">
              <a:lumMod val="50000"/>
            </a:schemeClr>
          </a:solidFill>
          <a:ln>
            <a:noFill/>
          </a:ln>
          <a:effectLst>
            <a:outerShdw blurRad="76200" dir="13500000" sy="23000" kx="1200000" algn="br" rotWithShape="0">
              <a:prstClr val="black">
                <a:alpha val="6000"/>
              </a:prstClr>
            </a:outerShdw>
          </a:effectLst>
        </p:spPr>
        <p:txBody>
          <a:bodyPr vert="horz" wrap="square" lIns="121920" tIns="60960" rIns="121920" bIns="60960" numCol="1" anchor="t" anchorCtr="0" compatLnSpc="1">
            <a:prstTxWarp prst="textNoShape">
              <a:avLst/>
            </a:prstTxWarp>
          </a:bodyPr>
          <a:lstStyle/>
          <a:p>
            <a:endParaRPr lang="id-ID" sz="2400"/>
          </a:p>
        </p:txBody>
      </p:sp>
      <p:sp>
        <p:nvSpPr>
          <p:cNvPr id="11" name="Freeform 192"/>
          <p:cNvSpPr>
            <a:spLocks noEditPoints="1"/>
          </p:cNvSpPr>
          <p:nvPr/>
        </p:nvSpPr>
        <p:spPr bwMode="auto">
          <a:xfrm>
            <a:off x="8360934" y="2243312"/>
            <a:ext cx="1744933" cy="4122775"/>
          </a:xfrm>
          <a:custGeom>
            <a:avLst/>
            <a:gdLst>
              <a:gd name="T0" fmla="*/ 625 w 693"/>
              <a:gd name="T1" fmla="*/ 1522 h 1641"/>
              <a:gd name="T2" fmla="*/ 520 w 693"/>
              <a:gd name="T3" fmla="*/ 985 h 1641"/>
              <a:gd name="T4" fmla="*/ 498 w 693"/>
              <a:gd name="T5" fmla="*/ 789 h 1641"/>
              <a:gd name="T6" fmla="*/ 532 w 693"/>
              <a:gd name="T7" fmla="*/ 760 h 1641"/>
              <a:gd name="T8" fmla="*/ 571 w 693"/>
              <a:gd name="T9" fmla="*/ 506 h 1641"/>
              <a:gd name="T10" fmla="*/ 505 w 693"/>
              <a:gd name="T11" fmla="*/ 282 h 1641"/>
              <a:gd name="T12" fmla="*/ 394 w 693"/>
              <a:gd name="T13" fmla="*/ 243 h 1641"/>
              <a:gd name="T14" fmla="*/ 344 w 693"/>
              <a:gd name="T15" fmla="*/ 214 h 1641"/>
              <a:gd name="T16" fmla="*/ 341 w 693"/>
              <a:gd name="T17" fmla="*/ 204 h 1641"/>
              <a:gd name="T18" fmla="*/ 354 w 693"/>
              <a:gd name="T19" fmla="*/ 65 h 1641"/>
              <a:gd name="T20" fmla="*/ 313 w 693"/>
              <a:gd name="T21" fmla="*/ 0 h 1641"/>
              <a:gd name="T22" fmla="*/ 228 w 693"/>
              <a:gd name="T23" fmla="*/ 24 h 1641"/>
              <a:gd name="T24" fmla="*/ 214 w 693"/>
              <a:gd name="T25" fmla="*/ 121 h 1641"/>
              <a:gd name="T26" fmla="*/ 240 w 693"/>
              <a:gd name="T27" fmla="*/ 200 h 1641"/>
              <a:gd name="T28" fmla="*/ 240 w 693"/>
              <a:gd name="T29" fmla="*/ 215 h 1641"/>
              <a:gd name="T30" fmla="*/ 147 w 693"/>
              <a:gd name="T31" fmla="*/ 272 h 1641"/>
              <a:gd name="T32" fmla="*/ 22 w 693"/>
              <a:gd name="T33" fmla="*/ 531 h 1641"/>
              <a:gd name="T34" fmla="*/ 113 w 693"/>
              <a:gd name="T35" fmla="*/ 777 h 1641"/>
              <a:gd name="T36" fmla="*/ 143 w 693"/>
              <a:gd name="T37" fmla="*/ 802 h 1641"/>
              <a:gd name="T38" fmla="*/ 220 w 693"/>
              <a:gd name="T39" fmla="*/ 1183 h 1641"/>
              <a:gd name="T40" fmla="*/ 267 w 693"/>
              <a:gd name="T41" fmla="*/ 1470 h 1641"/>
              <a:gd name="T42" fmla="*/ 231 w 693"/>
              <a:gd name="T43" fmla="*/ 1602 h 1641"/>
              <a:gd name="T44" fmla="*/ 343 w 693"/>
              <a:gd name="T45" fmla="*/ 1595 h 1641"/>
              <a:gd name="T46" fmla="*/ 351 w 693"/>
              <a:gd name="T47" fmla="*/ 1504 h 1641"/>
              <a:gd name="T48" fmla="*/ 342 w 693"/>
              <a:gd name="T49" fmla="*/ 1327 h 1641"/>
              <a:gd name="T50" fmla="*/ 334 w 693"/>
              <a:gd name="T51" fmla="*/ 1168 h 1641"/>
              <a:gd name="T52" fmla="*/ 372 w 693"/>
              <a:gd name="T53" fmla="*/ 991 h 1641"/>
              <a:gd name="T54" fmla="*/ 495 w 693"/>
              <a:gd name="T55" fmla="*/ 1455 h 1641"/>
              <a:gd name="T56" fmla="*/ 553 w 693"/>
              <a:gd name="T57" fmla="*/ 1595 h 1641"/>
              <a:gd name="T58" fmla="*/ 693 w 693"/>
              <a:gd name="T59" fmla="*/ 1628 h 1641"/>
              <a:gd name="T60" fmla="*/ 115 w 693"/>
              <a:gd name="T61" fmla="*/ 608 h 1641"/>
              <a:gd name="T62" fmla="*/ 125 w 693"/>
              <a:gd name="T63" fmla="*/ 524 h 1641"/>
              <a:gd name="T64" fmla="*/ 395 w 693"/>
              <a:gd name="T65" fmla="*/ 690 h 1641"/>
              <a:gd name="T66" fmla="*/ 314 w 693"/>
              <a:gd name="T67" fmla="*/ 307 h 1641"/>
              <a:gd name="T68" fmla="*/ 280 w 693"/>
              <a:gd name="T69" fmla="*/ 291 h 1641"/>
              <a:gd name="T70" fmla="*/ 295 w 693"/>
              <a:gd name="T71" fmla="*/ 485 h 1641"/>
              <a:gd name="T72" fmla="*/ 274 w 693"/>
              <a:gd name="T73" fmla="*/ 687 h 1641"/>
              <a:gd name="T74" fmla="*/ 235 w 693"/>
              <a:gd name="T75" fmla="*/ 542 h 1641"/>
              <a:gd name="T76" fmla="*/ 248 w 693"/>
              <a:gd name="T77" fmla="*/ 225 h 1641"/>
              <a:gd name="T78" fmla="*/ 334 w 693"/>
              <a:gd name="T79" fmla="*/ 227 h 1641"/>
              <a:gd name="T80" fmla="*/ 381 w 693"/>
              <a:gd name="T81" fmla="*/ 413 h 1641"/>
              <a:gd name="T82" fmla="*/ 411 w 693"/>
              <a:gd name="T83" fmla="*/ 689 h 1641"/>
              <a:gd name="T84" fmla="*/ 473 w 693"/>
              <a:gd name="T85" fmla="*/ 485 h 1641"/>
              <a:gd name="T86" fmla="*/ 501 w 693"/>
              <a:gd name="T87" fmla="*/ 576 h 1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93" h="1641">
                <a:moveTo>
                  <a:pt x="669" y="1590"/>
                </a:moveTo>
                <a:cubicBezTo>
                  <a:pt x="650" y="1579"/>
                  <a:pt x="636" y="1550"/>
                  <a:pt x="629" y="1542"/>
                </a:cubicBezTo>
                <a:cubicBezTo>
                  <a:pt x="622" y="1535"/>
                  <a:pt x="631" y="1537"/>
                  <a:pt x="625" y="1522"/>
                </a:cubicBezTo>
                <a:cubicBezTo>
                  <a:pt x="619" y="1507"/>
                  <a:pt x="600" y="1419"/>
                  <a:pt x="597" y="1391"/>
                </a:cubicBezTo>
                <a:cubicBezTo>
                  <a:pt x="593" y="1362"/>
                  <a:pt x="595" y="1265"/>
                  <a:pt x="582" y="1219"/>
                </a:cubicBezTo>
                <a:cubicBezTo>
                  <a:pt x="568" y="1173"/>
                  <a:pt x="526" y="1025"/>
                  <a:pt x="520" y="985"/>
                </a:cubicBezTo>
                <a:cubicBezTo>
                  <a:pt x="514" y="944"/>
                  <a:pt x="505" y="903"/>
                  <a:pt x="505" y="881"/>
                </a:cubicBezTo>
                <a:cubicBezTo>
                  <a:pt x="505" y="858"/>
                  <a:pt x="503" y="843"/>
                  <a:pt x="496" y="827"/>
                </a:cubicBezTo>
                <a:cubicBezTo>
                  <a:pt x="490" y="811"/>
                  <a:pt x="498" y="789"/>
                  <a:pt x="498" y="789"/>
                </a:cubicBezTo>
                <a:cubicBezTo>
                  <a:pt x="498" y="789"/>
                  <a:pt x="514" y="801"/>
                  <a:pt x="524" y="810"/>
                </a:cubicBezTo>
                <a:cubicBezTo>
                  <a:pt x="534" y="819"/>
                  <a:pt x="534" y="805"/>
                  <a:pt x="529" y="785"/>
                </a:cubicBezTo>
                <a:cubicBezTo>
                  <a:pt x="524" y="765"/>
                  <a:pt x="527" y="754"/>
                  <a:pt x="532" y="760"/>
                </a:cubicBezTo>
                <a:cubicBezTo>
                  <a:pt x="537" y="767"/>
                  <a:pt x="541" y="728"/>
                  <a:pt x="553" y="705"/>
                </a:cubicBezTo>
                <a:cubicBezTo>
                  <a:pt x="566" y="681"/>
                  <a:pt x="593" y="633"/>
                  <a:pt x="587" y="606"/>
                </a:cubicBezTo>
                <a:cubicBezTo>
                  <a:pt x="581" y="578"/>
                  <a:pt x="578" y="530"/>
                  <a:pt x="571" y="506"/>
                </a:cubicBezTo>
                <a:cubicBezTo>
                  <a:pt x="563" y="483"/>
                  <a:pt x="556" y="441"/>
                  <a:pt x="547" y="415"/>
                </a:cubicBezTo>
                <a:cubicBezTo>
                  <a:pt x="538" y="389"/>
                  <a:pt x="540" y="376"/>
                  <a:pt x="529" y="350"/>
                </a:cubicBezTo>
                <a:cubicBezTo>
                  <a:pt x="517" y="324"/>
                  <a:pt x="505" y="295"/>
                  <a:pt x="505" y="282"/>
                </a:cubicBezTo>
                <a:cubicBezTo>
                  <a:pt x="505" y="275"/>
                  <a:pt x="502" y="269"/>
                  <a:pt x="491" y="265"/>
                </a:cubicBezTo>
                <a:cubicBezTo>
                  <a:pt x="483" y="261"/>
                  <a:pt x="469" y="258"/>
                  <a:pt x="449" y="255"/>
                </a:cubicBezTo>
                <a:cubicBezTo>
                  <a:pt x="428" y="252"/>
                  <a:pt x="409" y="248"/>
                  <a:pt x="394" y="243"/>
                </a:cubicBezTo>
                <a:cubicBezTo>
                  <a:pt x="393" y="243"/>
                  <a:pt x="392" y="242"/>
                  <a:pt x="391" y="242"/>
                </a:cubicBezTo>
                <a:cubicBezTo>
                  <a:pt x="391" y="242"/>
                  <a:pt x="390" y="242"/>
                  <a:pt x="390" y="242"/>
                </a:cubicBezTo>
                <a:cubicBezTo>
                  <a:pt x="370" y="235"/>
                  <a:pt x="344" y="214"/>
                  <a:pt x="344" y="214"/>
                </a:cubicBezTo>
                <a:cubicBezTo>
                  <a:pt x="336" y="225"/>
                  <a:pt x="336" y="225"/>
                  <a:pt x="336" y="225"/>
                </a:cubicBezTo>
                <a:cubicBezTo>
                  <a:pt x="339" y="221"/>
                  <a:pt x="341" y="218"/>
                  <a:pt x="344" y="214"/>
                </a:cubicBezTo>
                <a:cubicBezTo>
                  <a:pt x="341" y="211"/>
                  <a:pt x="336" y="204"/>
                  <a:pt x="341" y="204"/>
                </a:cubicBezTo>
                <a:cubicBezTo>
                  <a:pt x="352" y="203"/>
                  <a:pt x="354" y="159"/>
                  <a:pt x="360" y="146"/>
                </a:cubicBezTo>
                <a:cubicBezTo>
                  <a:pt x="366" y="133"/>
                  <a:pt x="364" y="124"/>
                  <a:pt x="360" y="112"/>
                </a:cubicBezTo>
                <a:cubicBezTo>
                  <a:pt x="356" y="101"/>
                  <a:pt x="364" y="84"/>
                  <a:pt x="354" y="65"/>
                </a:cubicBezTo>
                <a:cubicBezTo>
                  <a:pt x="344" y="47"/>
                  <a:pt x="358" y="24"/>
                  <a:pt x="344" y="22"/>
                </a:cubicBezTo>
                <a:cubicBezTo>
                  <a:pt x="330" y="20"/>
                  <a:pt x="335" y="3"/>
                  <a:pt x="322" y="3"/>
                </a:cubicBezTo>
                <a:cubicBezTo>
                  <a:pt x="318" y="3"/>
                  <a:pt x="315" y="2"/>
                  <a:pt x="313" y="0"/>
                </a:cubicBezTo>
                <a:cubicBezTo>
                  <a:pt x="302" y="21"/>
                  <a:pt x="285" y="14"/>
                  <a:pt x="285" y="14"/>
                </a:cubicBezTo>
                <a:cubicBezTo>
                  <a:pt x="259" y="8"/>
                  <a:pt x="242" y="14"/>
                  <a:pt x="230" y="23"/>
                </a:cubicBezTo>
                <a:cubicBezTo>
                  <a:pt x="230" y="23"/>
                  <a:pt x="229" y="24"/>
                  <a:pt x="228" y="24"/>
                </a:cubicBezTo>
                <a:cubicBezTo>
                  <a:pt x="213" y="38"/>
                  <a:pt x="208" y="57"/>
                  <a:pt x="208" y="58"/>
                </a:cubicBezTo>
                <a:cubicBezTo>
                  <a:pt x="207" y="65"/>
                  <a:pt x="206" y="72"/>
                  <a:pt x="206" y="77"/>
                </a:cubicBezTo>
                <a:cubicBezTo>
                  <a:pt x="208" y="95"/>
                  <a:pt x="213" y="113"/>
                  <a:pt x="214" y="121"/>
                </a:cubicBezTo>
                <a:cubicBezTo>
                  <a:pt x="215" y="128"/>
                  <a:pt x="219" y="158"/>
                  <a:pt x="225" y="158"/>
                </a:cubicBezTo>
                <a:cubicBezTo>
                  <a:pt x="231" y="158"/>
                  <a:pt x="233" y="159"/>
                  <a:pt x="233" y="159"/>
                </a:cubicBezTo>
                <a:cubicBezTo>
                  <a:pt x="233" y="159"/>
                  <a:pt x="240" y="182"/>
                  <a:pt x="240" y="200"/>
                </a:cubicBezTo>
                <a:cubicBezTo>
                  <a:pt x="240" y="208"/>
                  <a:pt x="240" y="212"/>
                  <a:pt x="240" y="215"/>
                </a:cubicBezTo>
                <a:cubicBezTo>
                  <a:pt x="240" y="215"/>
                  <a:pt x="240" y="215"/>
                  <a:pt x="240" y="215"/>
                </a:cubicBezTo>
                <a:cubicBezTo>
                  <a:pt x="240" y="215"/>
                  <a:pt x="240" y="215"/>
                  <a:pt x="240" y="215"/>
                </a:cubicBezTo>
                <a:cubicBezTo>
                  <a:pt x="240" y="215"/>
                  <a:pt x="240" y="215"/>
                  <a:pt x="240" y="215"/>
                </a:cubicBezTo>
                <a:cubicBezTo>
                  <a:pt x="240" y="215"/>
                  <a:pt x="224" y="238"/>
                  <a:pt x="206" y="246"/>
                </a:cubicBezTo>
                <a:cubicBezTo>
                  <a:pt x="188" y="255"/>
                  <a:pt x="162" y="268"/>
                  <a:pt x="147" y="272"/>
                </a:cubicBezTo>
                <a:cubicBezTo>
                  <a:pt x="136" y="275"/>
                  <a:pt x="124" y="279"/>
                  <a:pt x="115" y="285"/>
                </a:cubicBezTo>
                <a:cubicBezTo>
                  <a:pt x="103" y="293"/>
                  <a:pt x="93" y="305"/>
                  <a:pt x="89" y="326"/>
                </a:cubicBezTo>
                <a:cubicBezTo>
                  <a:pt x="82" y="365"/>
                  <a:pt x="42" y="495"/>
                  <a:pt x="22" y="531"/>
                </a:cubicBezTo>
                <a:cubicBezTo>
                  <a:pt x="3" y="567"/>
                  <a:pt x="0" y="616"/>
                  <a:pt x="20" y="646"/>
                </a:cubicBezTo>
                <a:cubicBezTo>
                  <a:pt x="39" y="676"/>
                  <a:pt x="86" y="750"/>
                  <a:pt x="93" y="760"/>
                </a:cubicBezTo>
                <a:cubicBezTo>
                  <a:pt x="100" y="770"/>
                  <a:pt x="102" y="778"/>
                  <a:pt x="113" y="777"/>
                </a:cubicBezTo>
                <a:cubicBezTo>
                  <a:pt x="113" y="777"/>
                  <a:pt x="114" y="776"/>
                  <a:pt x="115" y="776"/>
                </a:cubicBezTo>
                <a:cubicBezTo>
                  <a:pt x="124" y="776"/>
                  <a:pt x="130" y="777"/>
                  <a:pt x="130" y="777"/>
                </a:cubicBezTo>
                <a:cubicBezTo>
                  <a:pt x="130" y="777"/>
                  <a:pt x="135" y="796"/>
                  <a:pt x="143" y="802"/>
                </a:cubicBezTo>
                <a:cubicBezTo>
                  <a:pt x="151" y="808"/>
                  <a:pt x="161" y="828"/>
                  <a:pt x="163" y="821"/>
                </a:cubicBezTo>
                <a:cubicBezTo>
                  <a:pt x="166" y="814"/>
                  <a:pt x="173" y="872"/>
                  <a:pt x="180" y="903"/>
                </a:cubicBezTo>
                <a:cubicBezTo>
                  <a:pt x="187" y="934"/>
                  <a:pt x="220" y="1152"/>
                  <a:pt x="220" y="1183"/>
                </a:cubicBezTo>
                <a:cubicBezTo>
                  <a:pt x="220" y="1214"/>
                  <a:pt x="232" y="1246"/>
                  <a:pt x="231" y="1268"/>
                </a:cubicBezTo>
                <a:cubicBezTo>
                  <a:pt x="230" y="1291"/>
                  <a:pt x="235" y="1349"/>
                  <a:pt x="236" y="1381"/>
                </a:cubicBezTo>
                <a:cubicBezTo>
                  <a:pt x="237" y="1413"/>
                  <a:pt x="267" y="1447"/>
                  <a:pt x="267" y="1470"/>
                </a:cubicBezTo>
                <a:cubicBezTo>
                  <a:pt x="267" y="1494"/>
                  <a:pt x="260" y="1505"/>
                  <a:pt x="263" y="1519"/>
                </a:cubicBezTo>
                <a:cubicBezTo>
                  <a:pt x="267" y="1532"/>
                  <a:pt x="266" y="1542"/>
                  <a:pt x="251" y="1558"/>
                </a:cubicBezTo>
                <a:cubicBezTo>
                  <a:pt x="236" y="1574"/>
                  <a:pt x="230" y="1589"/>
                  <a:pt x="231" y="1602"/>
                </a:cubicBezTo>
                <a:cubicBezTo>
                  <a:pt x="232" y="1614"/>
                  <a:pt x="236" y="1619"/>
                  <a:pt x="266" y="1620"/>
                </a:cubicBezTo>
                <a:cubicBezTo>
                  <a:pt x="296" y="1621"/>
                  <a:pt x="324" y="1613"/>
                  <a:pt x="324" y="1605"/>
                </a:cubicBezTo>
                <a:cubicBezTo>
                  <a:pt x="324" y="1598"/>
                  <a:pt x="334" y="1595"/>
                  <a:pt x="343" y="1595"/>
                </a:cubicBezTo>
                <a:cubicBezTo>
                  <a:pt x="351" y="1595"/>
                  <a:pt x="350" y="1587"/>
                  <a:pt x="346" y="1569"/>
                </a:cubicBezTo>
                <a:cubicBezTo>
                  <a:pt x="343" y="1552"/>
                  <a:pt x="330" y="1528"/>
                  <a:pt x="338" y="1531"/>
                </a:cubicBezTo>
                <a:cubicBezTo>
                  <a:pt x="345" y="1533"/>
                  <a:pt x="351" y="1528"/>
                  <a:pt x="351" y="1504"/>
                </a:cubicBezTo>
                <a:cubicBezTo>
                  <a:pt x="351" y="1479"/>
                  <a:pt x="355" y="1471"/>
                  <a:pt x="344" y="1457"/>
                </a:cubicBezTo>
                <a:cubicBezTo>
                  <a:pt x="333" y="1442"/>
                  <a:pt x="335" y="1415"/>
                  <a:pt x="338" y="1392"/>
                </a:cubicBezTo>
                <a:cubicBezTo>
                  <a:pt x="340" y="1370"/>
                  <a:pt x="348" y="1354"/>
                  <a:pt x="342" y="1327"/>
                </a:cubicBezTo>
                <a:cubicBezTo>
                  <a:pt x="335" y="1299"/>
                  <a:pt x="334" y="1266"/>
                  <a:pt x="338" y="1252"/>
                </a:cubicBezTo>
                <a:cubicBezTo>
                  <a:pt x="342" y="1239"/>
                  <a:pt x="339" y="1222"/>
                  <a:pt x="329" y="1211"/>
                </a:cubicBezTo>
                <a:cubicBezTo>
                  <a:pt x="319" y="1200"/>
                  <a:pt x="334" y="1180"/>
                  <a:pt x="334" y="1168"/>
                </a:cubicBezTo>
                <a:cubicBezTo>
                  <a:pt x="334" y="1156"/>
                  <a:pt x="330" y="1104"/>
                  <a:pt x="337" y="1052"/>
                </a:cubicBezTo>
                <a:cubicBezTo>
                  <a:pt x="343" y="999"/>
                  <a:pt x="344" y="960"/>
                  <a:pt x="345" y="946"/>
                </a:cubicBezTo>
                <a:cubicBezTo>
                  <a:pt x="346" y="933"/>
                  <a:pt x="354" y="939"/>
                  <a:pt x="372" y="991"/>
                </a:cubicBezTo>
                <a:cubicBezTo>
                  <a:pt x="391" y="1043"/>
                  <a:pt x="438" y="1205"/>
                  <a:pt x="447" y="1241"/>
                </a:cubicBezTo>
                <a:cubicBezTo>
                  <a:pt x="454" y="1272"/>
                  <a:pt x="480" y="1385"/>
                  <a:pt x="491" y="1436"/>
                </a:cubicBezTo>
                <a:cubicBezTo>
                  <a:pt x="493" y="1444"/>
                  <a:pt x="494" y="1451"/>
                  <a:pt x="495" y="1455"/>
                </a:cubicBezTo>
                <a:cubicBezTo>
                  <a:pt x="501" y="1486"/>
                  <a:pt x="509" y="1548"/>
                  <a:pt x="517" y="1548"/>
                </a:cubicBezTo>
                <a:cubicBezTo>
                  <a:pt x="526" y="1548"/>
                  <a:pt x="524" y="1554"/>
                  <a:pt x="525" y="1572"/>
                </a:cubicBezTo>
                <a:cubicBezTo>
                  <a:pt x="526" y="1589"/>
                  <a:pt x="543" y="1592"/>
                  <a:pt x="553" y="1595"/>
                </a:cubicBezTo>
                <a:cubicBezTo>
                  <a:pt x="563" y="1599"/>
                  <a:pt x="566" y="1589"/>
                  <a:pt x="566" y="1589"/>
                </a:cubicBezTo>
                <a:cubicBezTo>
                  <a:pt x="566" y="1589"/>
                  <a:pt x="582" y="1623"/>
                  <a:pt x="610" y="1626"/>
                </a:cubicBezTo>
                <a:cubicBezTo>
                  <a:pt x="639" y="1630"/>
                  <a:pt x="693" y="1641"/>
                  <a:pt x="693" y="1628"/>
                </a:cubicBezTo>
                <a:cubicBezTo>
                  <a:pt x="693" y="1614"/>
                  <a:pt x="687" y="1602"/>
                  <a:pt x="669" y="1590"/>
                </a:cubicBezTo>
                <a:close/>
                <a:moveTo>
                  <a:pt x="128" y="644"/>
                </a:moveTo>
                <a:cubicBezTo>
                  <a:pt x="128" y="632"/>
                  <a:pt x="122" y="619"/>
                  <a:pt x="115" y="608"/>
                </a:cubicBezTo>
                <a:cubicBezTo>
                  <a:pt x="105" y="594"/>
                  <a:pt x="95" y="582"/>
                  <a:pt x="99" y="575"/>
                </a:cubicBezTo>
                <a:cubicBezTo>
                  <a:pt x="105" y="563"/>
                  <a:pt x="110" y="563"/>
                  <a:pt x="115" y="554"/>
                </a:cubicBezTo>
                <a:cubicBezTo>
                  <a:pt x="118" y="549"/>
                  <a:pt x="121" y="541"/>
                  <a:pt x="125" y="524"/>
                </a:cubicBezTo>
                <a:cubicBezTo>
                  <a:pt x="124" y="559"/>
                  <a:pt x="136" y="611"/>
                  <a:pt x="128" y="644"/>
                </a:cubicBezTo>
                <a:close/>
                <a:moveTo>
                  <a:pt x="411" y="689"/>
                </a:moveTo>
                <a:cubicBezTo>
                  <a:pt x="407" y="690"/>
                  <a:pt x="402" y="690"/>
                  <a:pt x="395" y="690"/>
                </a:cubicBezTo>
                <a:cubicBezTo>
                  <a:pt x="395" y="685"/>
                  <a:pt x="395" y="680"/>
                  <a:pt x="393" y="674"/>
                </a:cubicBezTo>
                <a:cubicBezTo>
                  <a:pt x="389" y="655"/>
                  <a:pt x="367" y="523"/>
                  <a:pt x="351" y="448"/>
                </a:cubicBezTo>
                <a:cubicBezTo>
                  <a:pt x="335" y="373"/>
                  <a:pt x="318" y="317"/>
                  <a:pt x="314" y="307"/>
                </a:cubicBezTo>
                <a:cubicBezTo>
                  <a:pt x="310" y="297"/>
                  <a:pt x="323" y="293"/>
                  <a:pt x="323" y="293"/>
                </a:cubicBezTo>
                <a:cubicBezTo>
                  <a:pt x="299" y="269"/>
                  <a:pt x="299" y="269"/>
                  <a:pt x="299" y="269"/>
                </a:cubicBezTo>
                <a:cubicBezTo>
                  <a:pt x="288" y="274"/>
                  <a:pt x="280" y="291"/>
                  <a:pt x="280" y="291"/>
                </a:cubicBezTo>
                <a:cubicBezTo>
                  <a:pt x="280" y="291"/>
                  <a:pt x="292" y="299"/>
                  <a:pt x="294" y="307"/>
                </a:cubicBezTo>
                <a:cubicBezTo>
                  <a:pt x="296" y="315"/>
                  <a:pt x="292" y="325"/>
                  <a:pt x="286" y="343"/>
                </a:cubicBezTo>
                <a:cubicBezTo>
                  <a:pt x="281" y="362"/>
                  <a:pt x="288" y="443"/>
                  <a:pt x="295" y="485"/>
                </a:cubicBezTo>
                <a:cubicBezTo>
                  <a:pt x="302" y="527"/>
                  <a:pt x="315" y="621"/>
                  <a:pt x="323" y="669"/>
                </a:cubicBezTo>
                <a:cubicBezTo>
                  <a:pt x="324" y="677"/>
                  <a:pt x="326" y="683"/>
                  <a:pt x="327" y="689"/>
                </a:cubicBezTo>
                <a:cubicBezTo>
                  <a:pt x="308" y="688"/>
                  <a:pt x="289" y="687"/>
                  <a:pt x="274" y="687"/>
                </a:cubicBezTo>
                <a:cubicBezTo>
                  <a:pt x="232" y="687"/>
                  <a:pt x="191" y="692"/>
                  <a:pt x="191" y="692"/>
                </a:cubicBezTo>
                <a:cubicBezTo>
                  <a:pt x="191" y="692"/>
                  <a:pt x="199" y="672"/>
                  <a:pt x="212" y="643"/>
                </a:cubicBezTo>
                <a:cubicBezTo>
                  <a:pt x="224" y="615"/>
                  <a:pt x="226" y="589"/>
                  <a:pt x="235" y="542"/>
                </a:cubicBezTo>
                <a:cubicBezTo>
                  <a:pt x="245" y="495"/>
                  <a:pt x="237" y="463"/>
                  <a:pt x="237" y="406"/>
                </a:cubicBezTo>
                <a:cubicBezTo>
                  <a:pt x="237" y="361"/>
                  <a:pt x="234" y="300"/>
                  <a:pt x="231" y="263"/>
                </a:cubicBezTo>
                <a:cubicBezTo>
                  <a:pt x="231" y="257"/>
                  <a:pt x="231" y="235"/>
                  <a:pt x="248" y="225"/>
                </a:cubicBezTo>
                <a:cubicBezTo>
                  <a:pt x="257" y="236"/>
                  <a:pt x="268" y="248"/>
                  <a:pt x="281" y="257"/>
                </a:cubicBezTo>
                <a:cubicBezTo>
                  <a:pt x="304" y="273"/>
                  <a:pt x="306" y="261"/>
                  <a:pt x="320" y="244"/>
                </a:cubicBezTo>
                <a:cubicBezTo>
                  <a:pt x="326" y="237"/>
                  <a:pt x="330" y="232"/>
                  <a:pt x="334" y="227"/>
                </a:cubicBezTo>
                <a:cubicBezTo>
                  <a:pt x="334" y="227"/>
                  <a:pt x="334" y="227"/>
                  <a:pt x="334" y="227"/>
                </a:cubicBezTo>
                <a:cubicBezTo>
                  <a:pt x="353" y="218"/>
                  <a:pt x="370" y="255"/>
                  <a:pt x="370" y="255"/>
                </a:cubicBezTo>
                <a:cubicBezTo>
                  <a:pt x="382" y="288"/>
                  <a:pt x="381" y="349"/>
                  <a:pt x="381" y="413"/>
                </a:cubicBezTo>
                <a:cubicBezTo>
                  <a:pt x="381" y="478"/>
                  <a:pt x="393" y="542"/>
                  <a:pt x="406" y="589"/>
                </a:cubicBezTo>
                <a:cubicBezTo>
                  <a:pt x="418" y="636"/>
                  <a:pt x="437" y="678"/>
                  <a:pt x="437" y="678"/>
                </a:cubicBezTo>
                <a:cubicBezTo>
                  <a:pt x="437" y="678"/>
                  <a:pt x="426" y="684"/>
                  <a:pt x="411" y="689"/>
                </a:cubicBezTo>
                <a:close/>
                <a:moveTo>
                  <a:pt x="491" y="631"/>
                </a:moveTo>
                <a:cubicBezTo>
                  <a:pt x="489" y="627"/>
                  <a:pt x="490" y="600"/>
                  <a:pt x="484" y="579"/>
                </a:cubicBezTo>
                <a:cubicBezTo>
                  <a:pt x="477" y="556"/>
                  <a:pt x="474" y="524"/>
                  <a:pt x="473" y="485"/>
                </a:cubicBezTo>
                <a:cubicBezTo>
                  <a:pt x="473" y="485"/>
                  <a:pt x="482" y="518"/>
                  <a:pt x="491" y="538"/>
                </a:cubicBezTo>
                <a:cubicBezTo>
                  <a:pt x="495" y="547"/>
                  <a:pt x="498" y="553"/>
                  <a:pt x="501" y="553"/>
                </a:cubicBezTo>
                <a:cubicBezTo>
                  <a:pt x="511" y="556"/>
                  <a:pt x="512" y="570"/>
                  <a:pt x="501" y="576"/>
                </a:cubicBezTo>
                <a:cubicBezTo>
                  <a:pt x="490" y="582"/>
                  <a:pt x="498" y="624"/>
                  <a:pt x="493" y="630"/>
                </a:cubicBezTo>
                <a:cubicBezTo>
                  <a:pt x="492" y="631"/>
                  <a:pt x="491" y="631"/>
                  <a:pt x="491" y="631"/>
                </a:cubicBezTo>
                <a:close/>
              </a:path>
            </a:pathLst>
          </a:custGeom>
          <a:solidFill>
            <a:srgbClr val="FF6D6D"/>
          </a:solidFill>
          <a:ln>
            <a:noFill/>
          </a:ln>
          <a:effectLst>
            <a:outerShdw blurRad="76200" dir="13500000" sy="23000" kx="1200000" algn="br" rotWithShape="0">
              <a:prstClr val="black">
                <a:alpha val="6000"/>
              </a:prstClr>
            </a:outerShdw>
          </a:effectLst>
        </p:spPr>
        <p:txBody>
          <a:bodyPr vert="horz" wrap="square" lIns="121920" tIns="60960" rIns="121920" bIns="60960" numCol="1" anchor="t" anchorCtr="0" compatLnSpc="1">
            <a:prstTxWarp prst="textNoShape">
              <a:avLst/>
            </a:prstTxWarp>
          </a:bodyPr>
          <a:lstStyle/>
          <a:p>
            <a:endParaRPr lang="id-ID" sz="2400"/>
          </a:p>
        </p:txBody>
      </p:sp>
      <p:pic>
        <p:nvPicPr>
          <p:cNvPr id="12" name="Picture 11">
            <a:extLst>
              <a:ext uri="{FF2B5EF4-FFF2-40B4-BE49-F238E27FC236}">
                <a16:creationId xmlns:a16="http://schemas.microsoft.com/office/drawing/2014/main" id="{3598887A-00D4-48BD-B1B0-A829E8961B1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42878" y="41462"/>
            <a:ext cx="4049122" cy="1830591"/>
          </a:xfrm>
          <a:prstGeom prst="rect">
            <a:avLst/>
          </a:prstGeom>
        </p:spPr>
      </p:pic>
    </p:spTree>
    <p:extLst>
      <p:ext uri="{BB962C8B-B14F-4D97-AF65-F5344CB8AC3E}">
        <p14:creationId xmlns:p14="http://schemas.microsoft.com/office/powerpoint/2010/main" val="2720083766"/>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par>
                          <p:cTn id="16" fill="hold">
                            <p:stCondLst>
                              <p:cond delay="1500"/>
                            </p:stCondLst>
                            <p:childTnLst>
                              <p:par>
                                <p:cTn id="17" presetID="53" presetClass="entr" presetSubtype="16" fill="hold" grpId="0" nodeType="after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p:cTn id="19" dur="500" fill="hold"/>
                                        <p:tgtEl>
                                          <p:spTgt spid="7"/>
                                        </p:tgtEl>
                                        <p:attrNameLst>
                                          <p:attrName>ppt_w</p:attrName>
                                        </p:attrNameLst>
                                      </p:cBhvr>
                                      <p:tavLst>
                                        <p:tav tm="0">
                                          <p:val>
                                            <p:fltVal val="0"/>
                                          </p:val>
                                        </p:tav>
                                        <p:tav tm="100000">
                                          <p:val>
                                            <p:strVal val="#ppt_w"/>
                                          </p:val>
                                        </p:tav>
                                      </p:tavLst>
                                    </p:anim>
                                    <p:anim calcmode="lin" valueType="num">
                                      <p:cBhvr>
                                        <p:cTn id="20" dur="500" fill="hold"/>
                                        <p:tgtEl>
                                          <p:spTgt spid="7"/>
                                        </p:tgtEl>
                                        <p:attrNameLst>
                                          <p:attrName>ppt_h</p:attrName>
                                        </p:attrNameLst>
                                      </p:cBhvr>
                                      <p:tavLst>
                                        <p:tav tm="0">
                                          <p:val>
                                            <p:fltVal val="0"/>
                                          </p:val>
                                        </p:tav>
                                        <p:tav tm="100000">
                                          <p:val>
                                            <p:strVal val="#ppt_h"/>
                                          </p:val>
                                        </p:tav>
                                      </p:tavLst>
                                    </p:anim>
                                    <p:animEffect transition="in" filter="fade">
                                      <p:cBhvr>
                                        <p:cTn id="21" dur="500"/>
                                        <p:tgtEl>
                                          <p:spTgt spid="7"/>
                                        </p:tgtEl>
                                      </p:cBhvr>
                                    </p:animEffect>
                                  </p:childTnLst>
                                </p:cTn>
                              </p:par>
                              <p:par>
                                <p:cTn id="22" presetID="53" presetClass="entr" presetSubtype="16"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 calcmode="lin" valueType="num">
                                      <p:cBhvr>
                                        <p:cTn id="24" dur="500" fill="hold"/>
                                        <p:tgtEl>
                                          <p:spTgt spid="9"/>
                                        </p:tgtEl>
                                        <p:attrNameLst>
                                          <p:attrName>ppt_w</p:attrName>
                                        </p:attrNameLst>
                                      </p:cBhvr>
                                      <p:tavLst>
                                        <p:tav tm="0">
                                          <p:val>
                                            <p:fltVal val="0"/>
                                          </p:val>
                                        </p:tav>
                                        <p:tav tm="100000">
                                          <p:val>
                                            <p:strVal val="#ppt_w"/>
                                          </p:val>
                                        </p:tav>
                                      </p:tavLst>
                                    </p:anim>
                                    <p:anim calcmode="lin" valueType="num">
                                      <p:cBhvr>
                                        <p:cTn id="25" dur="500" fill="hold"/>
                                        <p:tgtEl>
                                          <p:spTgt spid="9"/>
                                        </p:tgtEl>
                                        <p:attrNameLst>
                                          <p:attrName>ppt_h</p:attrName>
                                        </p:attrNameLst>
                                      </p:cBhvr>
                                      <p:tavLst>
                                        <p:tav tm="0">
                                          <p:val>
                                            <p:fltVal val="0"/>
                                          </p:val>
                                        </p:tav>
                                        <p:tav tm="100000">
                                          <p:val>
                                            <p:strVal val="#ppt_h"/>
                                          </p:val>
                                        </p:tav>
                                      </p:tavLst>
                                    </p:anim>
                                    <p:animEffect transition="in" filter="fade">
                                      <p:cBhvr>
                                        <p:cTn id="26" dur="500"/>
                                        <p:tgtEl>
                                          <p:spTgt spid="9"/>
                                        </p:tgtEl>
                                      </p:cBhvr>
                                    </p:animEffect>
                                  </p:childTnLst>
                                </p:cTn>
                              </p:par>
                            </p:childTnLst>
                          </p:cTn>
                        </p:par>
                        <p:par>
                          <p:cTn id="27" fill="hold">
                            <p:stCondLst>
                              <p:cond delay="2000"/>
                            </p:stCondLst>
                            <p:childTnLst>
                              <p:par>
                                <p:cTn id="28" presetID="53" presetClass="entr" presetSubtype="16" fill="hold" grpId="0" nodeType="afterEffect">
                                  <p:stCondLst>
                                    <p:cond delay="0"/>
                                  </p:stCondLst>
                                  <p:childTnLst>
                                    <p:set>
                                      <p:cBhvr>
                                        <p:cTn id="29" dur="1" fill="hold">
                                          <p:stCondLst>
                                            <p:cond delay="0"/>
                                          </p:stCondLst>
                                        </p:cTn>
                                        <p:tgtEl>
                                          <p:spTgt spid="8"/>
                                        </p:tgtEl>
                                        <p:attrNameLst>
                                          <p:attrName>style.visibility</p:attrName>
                                        </p:attrNameLst>
                                      </p:cBhvr>
                                      <p:to>
                                        <p:strVal val="visible"/>
                                      </p:to>
                                    </p:set>
                                    <p:anim calcmode="lin" valueType="num">
                                      <p:cBhvr>
                                        <p:cTn id="30" dur="500" fill="hold"/>
                                        <p:tgtEl>
                                          <p:spTgt spid="8"/>
                                        </p:tgtEl>
                                        <p:attrNameLst>
                                          <p:attrName>ppt_w</p:attrName>
                                        </p:attrNameLst>
                                      </p:cBhvr>
                                      <p:tavLst>
                                        <p:tav tm="0">
                                          <p:val>
                                            <p:fltVal val="0"/>
                                          </p:val>
                                        </p:tav>
                                        <p:tav tm="100000">
                                          <p:val>
                                            <p:strVal val="#ppt_w"/>
                                          </p:val>
                                        </p:tav>
                                      </p:tavLst>
                                    </p:anim>
                                    <p:anim calcmode="lin" valueType="num">
                                      <p:cBhvr>
                                        <p:cTn id="31" dur="500" fill="hold"/>
                                        <p:tgtEl>
                                          <p:spTgt spid="8"/>
                                        </p:tgtEl>
                                        <p:attrNameLst>
                                          <p:attrName>ppt_h</p:attrName>
                                        </p:attrNameLst>
                                      </p:cBhvr>
                                      <p:tavLst>
                                        <p:tav tm="0">
                                          <p:val>
                                            <p:fltVal val="0"/>
                                          </p:val>
                                        </p:tav>
                                        <p:tav tm="100000">
                                          <p:val>
                                            <p:strVal val="#ppt_h"/>
                                          </p:val>
                                        </p:tav>
                                      </p:tavLst>
                                    </p:anim>
                                    <p:animEffect transition="in" filter="fade">
                                      <p:cBhvr>
                                        <p:cTn id="32" dur="500"/>
                                        <p:tgtEl>
                                          <p:spTgt spid="8"/>
                                        </p:tgtEl>
                                      </p:cBhvr>
                                    </p:animEffect>
                                  </p:childTnLst>
                                </p:cTn>
                              </p:par>
                              <p:par>
                                <p:cTn id="33" presetID="53" presetClass="entr" presetSubtype="16" fill="hold" grpId="0" nodeType="withEffect">
                                  <p:stCondLst>
                                    <p:cond delay="0"/>
                                  </p:stCondLst>
                                  <p:childTnLst>
                                    <p:set>
                                      <p:cBhvr>
                                        <p:cTn id="34" dur="1" fill="hold">
                                          <p:stCondLst>
                                            <p:cond delay="0"/>
                                          </p:stCondLst>
                                        </p:cTn>
                                        <p:tgtEl>
                                          <p:spTgt spid="10"/>
                                        </p:tgtEl>
                                        <p:attrNameLst>
                                          <p:attrName>style.visibility</p:attrName>
                                        </p:attrNameLst>
                                      </p:cBhvr>
                                      <p:to>
                                        <p:strVal val="visible"/>
                                      </p:to>
                                    </p:set>
                                    <p:anim calcmode="lin" valueType="num">
                                      <p:cBhvr>
                                        <p:cTn id="35" dur="500" fill="hold"/>
                                        <p:tgtEl>
                                          <p:spTgt spid="10"/>
                                        </p:tgtEl>
                                        <p:attrNameLst>
                                          <p:attrName>ppt_w</p:attrName>
                                        </p:attrNameLst>
                                      </p:cBhvr>
                                      <p:tavLst>
                                        <p:tav tm="0">
                                          <p:val>
                                            <p:fltVal val="0"/>
                                          </p:val>
                                        </p:tav>
                                        <p:tav tm="100000">
                                          <p:val>
                                            <p:strVal val="#ppt_w"/>
                                          </p:val>
                                        </p:tav>
                                      </p:tavLst>
                                    </p:anim>
                                    <p:anim calcmode="lin" valueType="num">
                                      <p:cBhvr>
                                        <p:cTn id="36" dur="500" fill="hold"/>
                                        <p:tgtEl>
                                          <p:spTgt spid="10"/>
                                        </p:tgtEl>
                                        <p:attrNameLst>
                                          <p:attrName>ppt_h</p:attrName>
                                        </p:attrNameLst>
                                      </p:cBhvr>
                                      <p:tavLst>
                                        <p:tav tm="0">
                                          <p:val>
                                            <p:fltVal val="0"/>
                                          </p:val>
                                        </p:tav>
                                        <p:tav tm="100000">
                                          <p:val>
                                            <p:strVal val="#ppt_h"/>
                                          </p:val>
                                        </p:tav>
                                      </p:tavLst>
                                    </p:anim>
                                    <p:animEffect transition="in" filter="fade">
                                      <p:cBhvr>
                                        <p:cTn id="37" dur="500"/>
                                        <p:tgtEl>
                                          <p:spTgt spid="10"/>
                                        </p:tgtEl>
                                      </p:cBhvr>
                                    </p:animEffect>
                                  </p:childTnLst>
                                </p:cTn>
                              </p:par>
                            </p:childTnLst>
                          </p:cTn>
                        </p:par>
                        <p:par>
                          <p:cTn id="38" fill="hold">
                            <p:stCondLst>
                              <p:cond delay="2500"/>
                            </p:stCondLst>
                            <p:childTnLst>
                              <p:par>
                                <p:cTn id="39" presetID="10" presetClass="entr" presetSubtype="0" fill="hold" grpId="0" nodeType="afterEffect">
                                  <p:stCondLst>
                                    <p:cond delay="0"/>
                                  </p:stCondLst>
                                  <p:childTnLst>
                                    <p:set>
                                      <p:cBhvr>
                                        <p:cTn id="40" dur="1" fill="hold">
                                          <p:stCondLst>
                                            <p:cond delay="0"/>
                                          </p:stCondLst>
                                        </p:cTn>
                                        <p:tgtEl>
                                          <p:spTgt spid="11"/>
                                        </p:tgtEl>
                                        <p:attrNameLst>
                                          <p:attrName>style.visibility</p:attrName>
                                        </p:attrNameLst>
                                      </p:cBhvr>
                                      <p:to>
                                        <p:strVal val="visible"/>
                                      </p:to>
                                    </p:set>
                                    <p:animEffect transition="in" filter="fade">
                                      <p:cBhvr>
                                        <p:cTn id="4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 grpId="0"/>
      <p:bldP spid="6" grpId="0"/>
      <p:bldP spid="7" grpId="0" animBg="1"/>
      <p:bldP spid="8" grpId="0" animBg="1"/>
      <p:bldP spid="9" grpId="0" animBg="1"/>
      <p:bldP spid="10" grpId="0" animBg="1"/>
      <p:bldP spid="11"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777034" y="500139"/>
            <a:ext cx="10025565" cy="523220"/>
          </a:xfrm>
          <a:prstGeom prst="rect">
            <a:avLst/>
          </a:prstGeom>
          <a:noFill/>
        </p:spPr>
        <p:txBody>
          <a:bodyPr wrap="none" rtlCol="0">
            <a:spAutoFit/>
          </a:bodyPr>
          <a:lstStyle/>
          <a:p>
            <a:r>
              <a:rPr lang="en-US" altLang="zh-CN" sz="2800" dirty="0">
                <a:solidFill>
                  <a:schemeClr val="bg1">
                    <a:lumMod val="50000"/>
                  </a:schemeClr>
                </a:solidFill>
                <a:latin typeface="Raleway" panose="020B0003030101060003" pitchFamily="34" charset="0"/>
              </a:rPr>
              <a:t>Two-dimension</a:t>
            </a:r>
            <a:r>
              <a:rPr lang="zh-CN" altLang="en-US" sz="2800" dirty="0">
                <a:solidFill>
                  <a:schemeClr val="bg1">
                    <a:lumMod val="50000"/>
                  </a:schemeClr>
                </a:solidFill>
                <a:latin typeface="Raleway" panose="020B0003030101060003" pitchFamily="34" charset="0"/>
              </a:rPr>
              <a:t> </a:t>
            </a:r>
            <a:r>
              <a:rPr lang="en-US" altLang="zh-CN" sz="2800" dirty="0">
                <a:solidFill>
                  <a:schemeClr val="bg1">
                    <a:lumMod val="50000"/>
                  </a:schemeClr>
                </a:solidFill>
                <a:latin typeface="Raleway" panose="020B0003030101060003" pitchFamily="34" charset="0"/>
              </a:rPr>
              <a:t>visualization</a:t>
            </a:r>
            <a:r>
              <a:rPr lang="zh-CN" altLang="en-US" sz="2800" dirty="0">
                <a:solidFill>
                  <a:schemeClr val="bg1">
                    <a:lumMod val="50000"/>
                  </a:schemeClr>
                </a:solidFill>
                <a:latin typeface="Raleway" panose="020B0003030101060003" pitchFamily="34" charset="0"/>
              </a:rPr>
              <a:t> </a:t>
            </a:r>
            <a:r>
              <a:rPr lang="en-US" altLang="zh-CN" sz="2800" dirty="0">
                <a:solidFill>
                  <a:schemeClr val="bg1">
                    <a:lumMod val="50000"/>
                  </a:schemeClr>
                </a:solidFill>
                <a:latin typeface="Raleway" panose="020B0003030101060003" pitchFamily="34" charset="0"/>
              </a:rPr>
              <a:t>based</a:t>
            </a:r>
            <a:r>
              <a:rPr lang="zh-CN" altLang="en-US" sz="2800" dirty="0">
                <a:solidFill>
                  <a:schemeClr val="bg1">
                    <a:lumMod val="50000"/>
                  </a:schemeClr>
                </a:solidFill>
                <a:latin typeface="Raleway" panose="020B0003030101060003" pitchFamily="34" charset="0"/>
              </a:rPr>
              <a:t> </a:t>
            </a:r>
            <a:r>
              <a:rPr lang="en-US" altLang="zh-CN" sz="2800" dirty="0">
                <a:solidFill>
                  <a:schemeClr val="bg1">
                    <a:lumMod val="50000"/>
                  </a:schemeClr>
                </a:solidFill>
                <a:latin typeface="Raleway" panose="020B0003030101060003" pitchFamily="34" charset="0"/>
              </a:rPr>
              <a:t>on</a:t>
            </a:r>
            <a:r>
              <a:rPr lang="zh-CN" altLang="en-US" sz="2800" dirty="0">
                <a:solidFill>
                  <a:schemeClr val="bg1">
                    <a:lumMod val="50000"/>
                  </a:schemeClr>
                </a:solidFill>
                <a:latin typeface="Raleway" panose="020B0003030101060003" pitchFamily="34" charset="0"/>
              </a:rPr>
              <a:t> </a:t>
            </a:r>
            <a:r>
              <a:rPr lang="en-US" altLang="zh-CN" sz="2800" dirty="0">
                <a:solidFill>
                  <a:schemeClr val="bg1">
                    <a:lumMod val="50000"/>
                  </a:schemeClr>
                </a:solidFill>
                <a:latin typeface="Raleway" panose="020B0003030101060003" pitchFamily="34" charset="0"/>
              </a:rPr>
              <a:t>2</a:t>
            </a:r>
            <a:r>
              <a:rPr lang="zh-CN" altLang="en-US" sz="2800" dirty="0">
                <a:solidFill>
                  <a:schemeClr val="bg1">
                    <a:lumMod val="50000"/>
                  </a:schemeClr>
                </a:solidFill>
                <a:latin typeface="Raleway" panose="020B0003030101060003" pitchFamily="34" charset="0"/>
              </a:rPr>
              <a:t> </a:t>
            </a:r>
            <a:r>
              <a:rPr lang="en-US" altLang="zh-CN" sz="2800" dirty="0">
                <a:solidFill>
                  <a:schemeClr val="bg1">
                    <a:lumMod val="50000"/>
                  </a:schemeClr>
                </a:solidFill>
                <a:latin typeface="Raleway" panose="020B0003030101060003" pitchFamily="34" charset="0"/>
              </a:rPr>
              <a:t>factors——</a:t>
            </a:r>
            <a:r>
              <a:rPr lang="en-US" altLang="zh-CN" sz="2800" dirty="0" err="1">
                <a:solidFill>
                  <a:schemeClr val="bg1">
                    <a:lumMod val="50000"/>
                  </a:schemeClr>
                </a:solidFill>
                <a:latin typeface="Raleway" panose="020B0003030101060003" pitchFamily="34" charset="0"/>
              </a:rPr>
              <a:t>analysis.py</a:t>
            </a:r>
            <a:endParaRPr lang="id-ID" sz="2800" dirty="0">
              <a:solidFill>
                <a:schemeClr val="bg1">
                  <a:lumMod val="50000"/>
                </a:schemeClr>
              </a:solidFill>
              <a:latin typeface="Raleway" panose="020B0003030101060003" pitchFamily="34" charset="0"/>
            </a:endParaRPr>
          </a:p>
        </p:txBody>
      </p:sp>
      <p:sp>
        <p:nvSpPr>
          <p:cNvPr id="4" name="TextBox 4"/>
          <p:cNvSpPr txBox="1">
            <a:spLocks noChangeArrowheads="1"/>
          </p:cNvSpPr>
          <p:nvPr/>
        </p:nvSpPr>
        <p:spPr bwMode="auto">
          <a:xfrm>
            <a:off x="777034" y="1588308"/>
            <a:ext cx="3600450" cy="2308324"/>
          </a:xfrm>
          <a:prstGeom prst="rect">
            <a:avLst/>
          </a:prstGeom>
          <a:noFill/>
          <a:ln w="9525">
            <a:noFill/>
            <a:miter lim="800000"/>
            <a:headEnd/>
            <a:tailEnd/>
          </a:ln>
        </p:spPr>
        <p:txBody>
          <a:bodyPr>
            <a:spAutoFit/>
          </a:bodyPr>
          <a:lstStyle/>
          <a:p>
            <a:r>
              <a:rPr lang="en-US" altLang="zh-CN" dirty="0">
                <a:ea typeface="宋体" charset="-122"/>
              </a:rPr>
              <a:t>Further</a:t>
            </a:r>
            <a:r>
              <a:rPr lang="zh-CN" altLang="en-US" dirty="0">
                <a:ea typeface="宋体" charset="-122"/>
              </a:rPr>
              <a:t> </a:t>
            </a:r>
            <a:r>
              <a:rPr lang="en-US" altLang="zh-CN" dirty="0">
                <a:ea typeface="宋体" charset="-122"/>
              </a:rPr>
              <a:t>narrow</a:t>
            </a:r>
            <a:r>
              <a:rPr lang="zh-CN" altLang="en-US" dirty="0">
                <a:ea typeface="宋体" charset="-122"/>
              </a:rPr>
              <a:t> </a:t>
            </a:r>
            <a:r>
              <a:rPr lang="en-US" altLang="zh-CN" dirty="0">
                <a:ea typeface="宋体" charset="-122"/>
              </a:rPr>
              <a:t>the</a:t>
            </a:r>
            <a:r>
              <a:rPr lang="zh-CN" altLang="en-US" dirty="0">
                <a:ea typeface="宋体" charset="-122"/>
              </a:rPr>
              <a:t> </a:t>
            </a:r>
            <a:r>
              <a:rPr lang="en-US" altLang="zh-CN" dirty="0">
                <a:ea typeface="宋体" charset="-122"/>
              </a:rPr>
              <a:t>factors</a:t>
            </a:r>
            <a:r>
              <a:rPr lang="zh-CN" altLang="en-US" dirty="0">
                <a:ea typeface="宋体" charset="-122"/>
              </a:rPr>
              <a:t> </a:t>
            </a:r>
            <a:r>
              <a:rPr lang="en-US" altLang="zh-CN" dirty="0">
                <a:ea typeface="宋体" charset="-122"/>
              </a:rPr>
              <a:t>into</a:t>
            </a:r>
            <a:r>
              <a:rPr lang="zh-CN" altLang="en-US" dirty="0">
                <a:ea typeface="宋体" charset="-122"/>
              </a:rPr>
              <a:t> </a:t>
            </a:r>
            <a:r>
              <a:rPr lang="en-US" altLang="zh-CN" dirty="0">
                <a:ea typeface="宋体" charset="-122"/>
              </a:rPr>
              <a:t>2</a:t>
            </a:r>
            <a:r>
              <a:rPr lang="zh-CN" altLang="en-US" dirty="0">
                <a:ea typeface="宋体" charset="-122"/>
              </a:rPr>
              <a:t> </a:t>
            </a:r>
            <a:r>
              <a:rPr lang="en-US" altLang="zh-CN" dirty="0">
                <a:ea typeface="宋体" charset="-122"/>
              </a:rPr>
              <a:t>to</a:t>
            </a:r>
            <a:r>
              <a:rPr lang="zh-CN" altLang="en-US" dirty="0">
                <a:ea typeface="宋体" charset="-122"/>
              </a:rPr>
              <a:t> </a:t>
            </a:r>
            <a:r>
              <a:rPr lang="en-US" altLang="zh-CN" dirty="0">
                <a:ea typeface="宋体" charset="-122"/>
              </a:rPr>
              <a:t>generate</a:t>
            </a:r>
            <a:r>
              <a:rPr lang="zh-CN" altLang="en-US" dirty="0">
                <a:ea typeface="宋体" charset="-122"/>
              </a:rPr>
              <a:t> </a:t>
            </a:r>
            <a:r>
              <a:rPr lang="en-US" altLang="zh-CN" dirty="0">
                <a:ea typeface="宋体" charset="-122"/>
              </a:rPr>
              <a:t>a</a:t>
            </a:r>
            <a:r>
              <a:rPr lang="zh-CN" altLang="en-US" dirty="0">
                <a:ea typeface="宋体" charset="-122"/>
              </a:rPr>
              <a:t> </a:t>
            </a:r>
            <a:r>
              <a:rPr lang="en-US" altLang="zh-CN" dirty="0">
                <a:ea typeface="宋体" charset="-122"/>
              </a:rPr>
              <a:t>two-</a:t>
            </a:r>
            <a:r>
              <a:rPr lang="en-US" altLang="zh-CN" dirty="0" err="1">
                <a:ea typeface="宋体" charset="-122"/>
              </a:rPr>
              <a:t>dimention</a:t>
            </a:r>
            <a:r>
              <a:rPr lang="zh-CN" altLang="en-US" dirty="0">
                <a:ea typeface="宋体" charset="-122"/>
              </a:rPr>
              <a:t> </a:t>
            </a:r>
            <a:r>
              <a:rPr lang="en-US" altLang="zh-CN" dirty="0">
                <a:ea typeface="宋体" charset="-122"/>
              </a:rPr>
              <a:t>graph</a:t>
            </a:r>
          </a:p>
          <a:p>
            <a:endParaRPr lang="en-US" altLang="zh-CN" dirty="0">
              <a:ea typeface="宋体" charset="-122"/>
            </a:endParaRPr>
          </a:p>
          <a:p>
            <a:r>
              <a:rPr lang="en-US" altLang="zh-CN" dirty="0">
                <a:ea typeface="宋体" charset="-122"/>
              </a:rPr>
              <a:t>Two</a:t>
            </a:r>
            <a:r>
              <a:rPr lang="zh-CN" altLang="en-US" dirty="0">
                <a:ea typeface="宋体" charset="-122"/>
              </a:rPr>
              <a:t> </a:t>
            </a:r>
            <a:r>
              <a:rPr lang="en-US" altLang="zh-CN" dirty="0">
                <a:ea typeface="宋体" charset="-122"/>
              </a:rPr>
              <a:t>factors:</a:t>
            </a:r>
          </a:p>
          <a:p>
            <a:r>
              <a:rPr lang="en-US" dirty="0">
                <a:solidFill>
                  <a:srgbClr val="FF0000"/>
                </a:solidFill>
              </a:rPr>
              <a:t>Energy</a:t>
            </a:r>
          </a:p>
          <a:p>
            <a:r>
              <a:rPr lang="en-US" dirty="0">
                <a:solidFill>
                  <a:srgbClr val="FF0000"/>
                </a:solidFill>
              </a:rPr>
              <a:t>Liveness</a:t>
            </a:r>
          </a:p>
          <a:p>
            <a:endParaRPr lang="en-US" altLang="zh-CN" dirty="0">
              <a:ea typeface="宋体" charset="-122"/>
            </a:endParaRPr>
          </a:p>
          <a:p>
            <a:endParaRPr lang="zh-CN" altLang="en-US" dirty="0">
              <a:ea typeface="宋体" charset="-122"/>
            </a:endParaRPr>
          </a:p>
        </p:txBody>
      </p:sp>
      <p:sp>
        <p:nvSpPr>
          <p:cNvPr id="5" name="TextBox 4">
            <a:extLst>
              <a:ext uri="{FF2B5EF4-FFF2-40B4-BE49-F238E27FC236}">
                <a16:creationId xmlns:a16="http://schemas.microsoft.com/office/drawing/2014/main" id="{C733456D-B3F2-0E42-84BF-A7F966F197F2}"/>
              </a:ext>
            </a:extLst>
          </p:cNvPr>
          <p:cNvSpPr txBox="1"/>
          <p:nvPr/>
        </p:nvSpPr>
        <p:spPr>
          <a:xfrm>
            <a:off x="8338457" y="2460171"/>
            <a:ext cx="184731" cy="369332"/>
          </a:xfrm>
          <a:prstGeom prst="rect">
            <a:avLst/>
          </a:prstGeom>
          <a:noFill/>
        </p:spPr>
        <p:txBody>
          <a:bodyPr wrap="none" rtlCol="0">
            <a:spAutoFit/>
          </a:bodyPr>
          <a:lstStyle/>
          <a:p>
            <a:endParaRPr lang="en-US" dirty="0"/>
          </a:p>
        </p:txBody>
      </p:sp>
      <p:pic>
        <p:nvPicPr>
          <p:cNvPr id="6" name="Picture 5">
            <a:extLst>
              <a:ext uri="{FF2B5EF4-FFF2-40B4-BE49-F238E27FC236}">
                <a16:creationId xmlns:a16="http://schemas.microsoft.com/office/drawing/2014/main" id="{23539F79-6C0F-AF42-BA3E-E648F3BE0B39}"/>
              </a:ext>
            </a:extLst>
          </p:cNvPr>
          <p:cNvPicPr>
            <a:picLocks noChangeAspect="1"/>
          </p:cNvPicPr>
          <p:nvPr/>
        </p:nvPicPr>
        <p:blipFill>
          <a:blip r:embed="rId2" cstate="print"/>
          <a:stretch>
            <a:fillRect/>
          </a:stretch>
        </p:blipFill>
        <p:spPr>
          <a:xfrm>
            <a:off x="4691742" y="1589314"/>
            <a:ext cx="7468507" cy="4614636"/>
          </a:xfrm>
          <a:prstGeom prst="rect">
            <a:avLst/>
          </a:prstGeom>
        </p:spPr>
      </p:pic>
      <p:pic>
        <p:nvPicPr>
          <p:cNvPr id="7" name="Picture 6">
            <a:extLst>
              <a:ext uri="{FF2B5EF4-FFF2-40B4-BE49-F238E27FC236}">
                <a16:creationId xmlns:a16="http://schemas.microsoft.com/office/drawing/2014/main" id="{616A451D-A7CC-D640-A09C-1642F1C9DFEE}"/>
              </a:ext>
            </a:extLst>
          </p:cNvPr>
          <p:cNvPicPr>
            <a:picLocks noChangeAspect="1"/>
          </p:cNvPicPr>
          <p:nvPr/>
        </p:nvPicPr>
        <p:blipFill>
          <a:blip r:embed="rId3" cstate="print"/>
          <a:stretch>
            <a:fillRect/>
          </a:stretch>
        </p:blipFill>
        <p:spPr>
          <a:xfrm>
            <a:off x="217055" y="3449782"/>
            <a:ext cx="4160430" cy="2895600"/>
          </a:xfrm>
          <a:prstGeom prst="rect">
            <a:avLst/>
          </a:prstGeom>
        </p:spPr>
      </p:pic>
    </p:spTree>
    <p:extLst>
      <p:ext uri="{BB962C8B-B14F-4D97-AF65-F5344CB8AC3E}">
        <p14:creationId xmlns:p14="http://schemas.microsoft.com/office/powerpoint/2010/main" val="622120421"/>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777034" y="500139"/>
            <a:ext cx="8799204" cy="523220"/>
          </a:xfrm>
          <a:prstGeom prst="rect">
            <a:avLst/>
          </a:prstGeom>
          <a:noFill/>
        </p:spPr>
        <p:txBody>
          <a:bodyPr wrap="none" rtlCol="0">
            <a:spAutoFit/>
          </a:bodyPr>
          <a:lstStyle/>
          <a:p>
            <a:r>
              <a:rPr lang="en-US" altLang="zh-CN" sz="2800" dirty="0">
                <a:solidFill>
                  <a:schemeClr val="bg1">
                    <a:lumMod val="50000"/>
                  </a:schemeClr>
                </a:solidFill>
                <a:latin typeface="Raleway" panose="020B0003030101060003" pitchFamily="34" charset="0"/>
              </a:rPr>
              <a:t>Two-dimension</a:t>
            </a:r>
            <a:r>
              <a:rPr lang="zh-CN" altLang="en-US" sz="2800" dirty="0">
                <a:solidFill>
                  <a:schemeClr val="bg1">
                    <a:lumMod val="50000"/>
                  </a:schemeClr>
                </a:solidFill>
                <a:latin typeface="Raleway" panose="020B0003030101060003" pitchFamily="34" charset="0"/>
              </a:rPr>
              <a:t> </a:t>
            </a:r>
            <a:r>
              <a:rPr lang="en-US" altLang="zh-CN" sz="2800" dirty="0">
                <a:solidFill>
                  <a:schemeClr val="bg1">
                    <a:lumMod val="50000"/>
                  </a:schemeClr>
                </a:solidFill>
                <a:latin typeface="Raleway" panose="020B0003030101060003" pitchFamily="34" charset="0"/>
              </a:rPr>
              <a:t>visualization</a:t>
            </a:r>
            <a:r>
              <a:rPr lang="zh-CN" altLang="en-US" sz="2800" dirty="0">
                <a:solidFill>
                  <a:schemeClr val="bg1">
                    <a:lumMod val="50000"/>
                  </a:schemeClr>
                </a:solidFill>
                <a:latin typeface="Raleway" panose="020B0003030101060003" pitchFamily="34" charset="0"/>
              </a:rPr>
              <a:t> </a:t>
            </a:r>
            <a:r>
              <a:rPr lang="en-US" altLang="zh-CN" sz="2800" dirty="0">
                <a:solidFill>
                  <a:schemeClr val="bg1">
                    <a:lumMod val="50000"/>
                  </a:schemeClr>
                </a:solidFill>
                <a:latin typeface="Raleway" panose="020B0003030101060003" pitchFamily="34" charset="0"/>
              </a:rPr>
              <a:t>using</a:t>
            </a:r>
            <a:r>
              <a:rPr lang="zh-CN" altLang="en-US" sz="2800" dirty="0">
                <a:solidFill>
                  <a:schemeClr val="bg1">
                    <a:lumMod val="50000"/>
                  </a:schemeClr>
                </a:solidFill>
                <a:latin typeface="Raleway" panose="020B0003030101060003" pitchFamily="34" charset="0"/>
              </a:rPr>
              <a:t> </a:t>
            </a:r>
            <a:r>
              <a:rPr lang="en-US" altLang="zh-CN" sz="2800" dirty="0">
                <a:solidFill>
                  <a:schemeClr val="bg1">
                    <a:lumMod val="50000"/>
                  </a:schemeClr>
                </a:solidFill>
                <a:latin typeface="Raleway" panose="020B0003030101060003" pitchFamily="34" charset="0"/>
              </a:rPr>
              <a:t>TSNE——</a:t>
            </a:r>
            <a:r>
              <a:rPr lang="en-US" altLang="zh-CN" sz="2800" dirty="0" err="1">
                <a:solidFill>
                  <a:schemeClr val="bg1">
                    <a:lumMod val="50000"/>
                  </a:schemeClr>
                </a:solidFill>
                <a:latin typeface="Raleway" panose="020B0003030101060003" pitchFamily="34" charset="0"/>
              </a:rPr>
              <a:t>analysis.py</a:t>
            </a:r>
            <a:endParaRPr lang="id-ID" sz="2800" dirty="0">
              <a:solidFill>
                <a:schemeClr val="bg1">
                  <a:lumMod val="50000"/>
                </a:schemeClr>
              </a:solidFill>
              <a:latin typeface="Raleway" panose="020B0003030101060003" pitchFamily="34" charset="0"/>
            </a:endParaRPr>
          </a:p>
        </p:txBody>
      </p:sp>
      <p:sp>
        <p:nvSpPr>
          <p:cNvPr id="4" name="TextBox 4"/>
          <p:cNvSpPr txBox="1">
            <a:spLocks noChangeArrowheads="1"/>
          </p:cNvSpPr>
          <p:nvPr/>
        </p:nvSpPr>
        <p:spPr bwMode="auto">
          <a:xfrm>
            <a:off x="777034" y="1042006"/>
            <a:ext cx="3958544" cy="2862322"/>
          </a:xfrm>
          <a:prstGeom prst="rect">
            <a:avLst/>
          </a:prstGeom>
          <a:noFill/>
          <a:ln w="9525">
            <a:noFill/>
            <a:miter lim="800000"/>
            <a:headEnd/>
            <a:tailEnd/>
          </a:ln>
        </p:spPr>
        <p:txBody>
          <a:bodyPr wrap="square">
            <a:spAutoFit/>
          </a:bodyPr>
          <a:lstStyle/>
          <a:p>
            <a:r>
              <a:rPr lang="en-US" dirty="0"/>
              <a:t>generate a similar graph</a:t>
            </a:r>
            <a:r>
              <a:rPr lang="en-US" altLang="zh-CN" dirty="0"/>
              <a:t>(still</a:t>
            </a:r>
            <a:r>
              <a:rPr lang="zh-CN" altLang="en-US" dirty="0"/>
              <a:t> </a:t>
            </a:r>
            <a:r>
              <a:rPr lang="en-US" altLang="zh-CN" dirty="0"/>
              <a:t>two-</a:t>
            </a:r>
            <a:r>
              <a:rPr lang="en-US" altLang="zh-CN" dirty="0" err="1"/>
              <a:t>dimention</a:t>
            </a:r>
            <a:r>
              <a:rPr lang="en-US" altLang="zh-CN" dirty="0"/>
              <a:t>)</a:t>
            </a:r>
            <a:r>
              <a:rPr lang="en-US" dirty="0"/>
              <a:t> using </a:t>
            </a:r>
            <a:r>
              <a:rPr lang="en-US" altLang="zh-CN" dirty="0"/>
              <a:t>TSNE</a:t>
            </a:r>
            <a:r>
              <a:rPr lang="zh-CN" altLang="en-US" dirty="0"/>
              <a:t> </a:t>
            </a:r>
            <a:r>
              <a:rPr lang="en-US" altLang="zh-CN" dirty="0"/>
              <a:t>with</a:t>
            </a:r>
            <a:r>
              <a:rPr lang="zh-CN" altLang="en-US" dirty="0"/>
              <a:t> </a:t>
            </a:r>
            <a:r>
              <a:rPr lang="en-US" altLang="zh-CN" dirty="0"/>
              <a:t>the</a:t>
            </a:r>
            <a:r>
              <a:rPr lang="zh-CN" altLang="en-US" dirty="0"/>
              <a:t> </a:t>
            </a:r>
            <a:r>
              <a:rPr lang="en-US" altLang="zh-CN" dirty="0"/>
              <a:t>same</a:t>
            </a:r>
            <a:r>
              <a:rPr lang="zh-CN" altLang="en-US" dirty="0"/>
              <a:t> </a:t>
            </a:r>
            <a:r>
              <a:rPr lang="en-US" altLang="zh-CN" dirty="0"/>
              <a:t>two</a:t>
            </a:r>
            <a:r>
              <a:rPr lang="zh-CN" altLang="en-US" dirty="0"/>
              <a:t> </a:t>
            </a:r>
            <a:r>
              <a:rPr lang="en-US" altLang="zh-CN" dirty="0"/>
              <a:t>factors</a:t>
            </a:r>
            <a:r>
              <a:rPr lang="zh-CN" altLang="en-US" dirty="0"/>
              <a:t> </a:t>
            </a:r>
            <a:r>
              <a:rPr lang="en-US" altLang="zh-CN" dirty="0"/>
              <a:t>in</a:t>
            </a:r>
            <a:r>
              <a:rPr lang="zh-CN" altLang="en-US" dirty="0"/>
              <a:t> </a:t>
            </a:r>
            <a:r>
              <a:rPr lang="en-US" altLang="zh-CN" dirty="0"/>
              <a:t>the</a:t>
            </a:r>
            <a:r>
              <a:rPr lang="zh-CN" altLang="en-US" dirty="0"/>
              <a:t> </a:t>
            </a:r>
            <a:r>
              <a:rPr lang="en-US" altLang="zh-CN" dirty="0"/>
              <a:t>last</a:t>
            </a:r>
            <a:r>
              <a:rPr lang="zh-CN" altLang="en-US" dirty="0"/>
              <a:t> </a:t>
            </a:r>
            <a:r>
              <a:rPr lang="en-US" altLang="zh-CN" dirty="0"/>
              <a:t>one:</a:t>
            </a:r>
          </a:p>
          <a:p>
            <a:endParaRPr lang="en-US" altLang="zh-CN" dirty="0">
              <a:ea typeface="宋体" charset="-122"/>
            </a:endParaRPr>
          </a:p>
          <a:p>
            <a:r>
              <a:rPr lang="en-US" altLang="zh-CN" dirty="0">
                <a:ea typeface="宋体" charset="-122"/>
              </a:rPr>
              <a:t>Two</a:t>
            </a:r>
            <a:r>
              <a:rPr lang="zh-CN" altLang="en-US" dirty="0">
                <a:ea typeface="宋体" charset="-122"/>
              </a:rPr>
              <a:t> </a:t>
            </a:r>
            <a:r>
              <a:rPr lang="en-US" altLang="zh-CN" dirty="0">
                <a:ea typeface="宋体" charset="-122"/>
              </a:rPr>
              <a:t>factors:</a:t>
            </a:r>
          </a:p>
          <a:p>
            <a:r>
              <a:rPr lang="en-US" dirty="0">
                <a:solidFill>
                  <a:srgbClr val="FF0000"/>
                </a:solidFill>
              </a:rPr>
              <a:t>Energy</a:t>
            </a:r>
          </a:p>
          <a:p>
            <a:r>
              <a:rPr lang="en-US" dirty="0">
                <a:solidFill>
                  <a:srgbClr val="FF0000"/>
                </a:solidFill>
              </a:rPr>
              <a:t>Liveness</a:t>
            </a:r>
          </a:p>
          <a:p>
            <a:endParaRPr lang="en-US" altLang="zh-CN" dirty="0">
              <a:ea typeface="宋体" charset="-122"/>
            </a:endParaRPr>
          </a:p>
          <a:p>
            <a:endParaRPr lang="en-US" altLang="zh-CN" dirty="0">
              <a:ea typeface="宋体" charset="-122"/>
            </a:endParaRPr>
          </a:p>
          <a:p>
            <a:endParaRPr lang="zh-CN" altLang="en-US" dirty="0">
              <a:ea typeface="宋体" charset="-122"/>
            </a:endParaRPr>
          </a:p>
        </p:txBody>
      </p:sp>
      <p:pic>
        <p:nvPicPr>
          <p:cNvPr id="2" name="Picture 1">
            <a:extLst>
              <a:ext uri="{FF2B5EF4-FFF2-40B4-BE49-F238E27FC236}">
                <a16:creationId xmlns:a16="http://schemas.microsoft.com/office/drawing/2014/main" id="{27FE2409-5BF7-2849-9537-01B64587CE4B}"/>
              </a:ext>
            </a:extLst>
          </p:cNvPr>
          <p:cNvPicPr>
            <a:picLocks noChangeAspect="1"/>
          </p:cNvPicPr>
          <p:nvPr/>
        </p:nvPicPr>
        <p:blipFill>
          <a:blip r:embed="rId2" cstate="print"/>
          <a:stretch>
            <a:fillRect/>
          </a:stretch>
        </p:blipFill>
        <p:spPr>
          <a:xfrm>
            <a:off x="204334" y="3624928"/>
            <a:ext cx="4532085" cy="279400"/>
          </a:xfrm>
          <a:prstGeom prst="rect">
            <a:avLst/>
          </a:prstGeom>
        </p:spPr>
      </p:pic>
      <p:pic>
        <p:nvPicPr>
          <p:cNvPr id="6" name="Picture 5">
            <a:extLst>
              <a:ext uri="{FF2B5EF4-FFF2-40B4-BE49-F238E27FC236}">
                <a16:creationId xmlns:a16="http://schemas.microsoft.com/office/drawing/2014/main" id="{DF38C9A4-1159-A545-BC71-C36D7470FF65}"/>
              </a:ext>
            </a:extLst>
          </p:cNvPr>
          <p:cNvPicPr>
            <a:picLocks noChangeAspect="1"/>
          </p:cNvPicPr>
          <p:nvPr/>
        </p:nvPicPr>
        <p:blipFill>
          <a:blip r:embed="rId3" cstate="print"/>
          <a:stretch>
            <a:fillRect/>
          </a:stretch>
        </p:blipFill>
        <p:spPr>
          <a:xfrm>
            <a:off x="5308278" y="1084914"/>
            <a:ext cx="6393865" cy="5359429"/>
          </a:xfrm>
          <a:prstGeom prst="rect">
            <a:avLst/>
          </a:prstGeom>
        </p:spPr>
      </p:pic>
      <p:pic>
        <p:nvPicPr>
          <p:cNvPr id="7" name="Picture 6">
            <a:extLst>
              <a:ext uri="{FF2B5EF4-FFF2-40B4-BE49-F238E27FC236}">
                <a16:creationId xmlns:a16="http://schemas.microsoft.com/office/drawing/2014/main" id="{B10F21E6-41F5-CE4B-A194-3C653FF899F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04334" y="3993541"/>
            <a:ext cx="4991121" cy="2739767"/>
          </a:xfrm>
          <a:prstGeom prst="rect">
            <a:avLst/>
          </a:prstGeom>
        </p:spPr>
      </p:pic>
    </p:spTree>
    <p:extLst>
      <p:ext uri="{BB962C8B-B14F-4D97-AF65-F5344CB8AC3E}">
        <p14:creationId xmlns:p14="http://schemas.microsoft.com/office/powerpoint/2010/main" val="194605778"/>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777034" y="1016819"/>
            <a:ext cx="2170659" cy="338554"/>
          </a:xfrm>
          <a:prstGeom prst="rect">
            <a:avLst/>
          </a:prstGeom>
        </p:spPr>
        <p:txBody>
          <a:bodyPr wrap="none">
            <a:spAutoFit/>
          </a:bodyPr>
          <a:lstStyle/>
          <a:p>
            <a:r>
              <a:rPr lang="id-ID" sz="1600" dirty="0">
                <a:solidFill>
                  <a:schemeClr val="bg1">
                    <a:lumMod val="65000"/>
                  </a:schemeClr>
                </a:solidFill>
                <a:latin typeface="Raleway" panose="020B0003030101060003" pitchFamily="34" charset="0"/>
              </a:rPr>
              <a:t>Spotify Music Analysis</a:t>
            </a:r>
          </a:p>
        </p:txBody>
      </p:sp>
      <p:sp>
        <p:nvSpPr>
          <p:cNvPr id="9" name="TextBox 8"/>
          <p:cNvSpPr txBox="1"/>
          <p:nvPr/>
        </p:nvSpPr>
        <p:spPr>
          <a:xfrm>
            <a:off x="777034" y="500139"/>
            <a:ext cx="3785780" cy="584775"/>
          </a:xfrm>
          <a:prstGeom prst="rect">
            <a:avLst/>
          </a:prstGeom>
          <a:noFill/>
        </p:spPr>
        <p:txBody>
          <a:bodyPr wrap="none" rtlCol="0">
            <a:spAutoFit/>
          </a:bodyPr>
          <a:lstStyle/>
          <a:p>
            <a:r>
              <a:rPr lang="id-ID" sz="3200" dirty="0">
                <a:solidFill>
                  <a:schemeClr val="bg1">
                    <a:lumMod val="50000"/>
                  </a:schemeClr>
                </a:solidFill>
                <a:latin typeface="Raleway" panose="020B0003030101060003" pitchFamily="34" charset="0"/>
              </a:rPr>
              <a:t>Methodology &amp; Tool</a:t>
            </a:r>
          </a:p>
        </p:txBody>
      </p:sp>
      <p:pic>
        <p:nvPicPr>
          <p:cNvPr id="5" name="Google Shape;148;p18" descr="Image result for rstudio">
            <a:extLst>
              <a:ext uri="{FF2B5EF4-FFF2-40B4-BE49-F238E27FC236}">
                <a16:creationId xmlns:a16="http://schemas.microsoft.com/office/drawing/2014/main" id="{ACCB1BF4-2DAB-4E14-9299-54F0E7ED41C5}"/>
              </a:ext>
            </a:extLst>
          </p:cNvPr>
          <p:cNvPicPr preferRelativeResize="0"/>
          <p:nvPr/>
        </p:nvPicPr>
        <p:blipFill rotWithShape="1">
          <a:blip r:embed="rId2" cstate="print">
            <a:alphaModFix/>
          </a:blip>
          <a:srcRect t="25443" r="112" b="31746"/>
          <a:stretch/>
        </p:blipFill>
        <p:spPr>
          <a:xfrm>
            <a:off x="8646268" y="43096"/>
            <a:ext cx="2667000" cy="1143000"/>
          </a:xfrm>
          <a:prstGeom prst="rect">
            <a:avLst/>
          </a:prstGeom>
          <a:noFill/>
          <a:ln>
            <a:noFill/>
          </a:ln>
        </p:spPr>
      </p:pic>
      <p:grpSp>
        <p:nvGrpSpPr>
          <p:cNvPr id="6" name="Google Shape;149;p18"/>
          <p:cNvGrpSpPr/>
          <p:nvPr/>
        </p:nvGrpSpPr>
        <p:grpSpPr>
          <a:xfrm>
            <a:off x="3287576" y="1680802"/>
            <a:ext cx="4291294" cy="4063030"/>
            <a:chOff x="905535" y="484"/>
            <a:chExt cx="4291294" cy="4063030"/>
          </a:xfrm>
        </p:grpSpPr>
        <p:sp>
          <p:nvSpPr>
            <p:cNvPr id="10" name="Google Shape;150;p18"/>
            <p:cNvSpPr/>
            <p:nvPr/>
          </p:nvSpPr>
          <p:spPr>
            <a:xfrm rot="10800000">
              <a:off x="1136624" y="484"/>
              <a:ext cx="4053840" cy="462178"/>
            </a:xfrm>
            <a:prstGeom prst="homePlate">
              <a:avLst>
                <a:gd name="adj" fmla="val 50000"/>
              </a:avLst>
            </a:prstGeom>
            <a:solidFill>
              <a:srgbClr val="8C3735"/>
            </a:solidFill>
            <a:ln>
              <a:noFill/>
            </a:ln>
            <a:effectLst>
              <a:outerShdw blurRad="40000" dist="23000" dir="5400000" rotWithShape="0">
                <a:srgbClr val="000000">
                  <a:alpha val="34901"/>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51;p18"/>
            <p:cNvSpPr txBox="1"/>
            <p:nvPr/>
          </p:nvSpPr>
          <p:spPr>
            <a:xfrm>
              <a:off x="1252168" y="484"/>
              <a:ext cx="3938296" cy="462178"/>
            </a:xfrm>
            <a:prstGeom prst="rect">
              <a:avLst/>
            </a:prstGeom>
            <a:noFill/>
            <a:ln>
              <a:noFill/>
            </a:ln>
          </p:spPr>
          <p:txBody>
            <a:bodyPr spcFirstLastPara="1" wrap="square" lIns="203800" tIns="83800" rIns="156450" bIns="83800" anchor="ctr" anchorCtr="0">
              <a:noAutofit/>
            </a:bodyPr>
            <a:lstStyle/>
            <a:p>
              <a:pPr marL="0" marR="0" lvl="0" indent="0" algn="ctr" rtl="0">
                <a:lnSpc>
                  <a:spcPct val="90000"/>
                </a:lnSpc>
                <a:spcBef>
                  <a:spcPts val="0"/>
                </a:spcBef>
                <a:spcAft>
                  <a:spcPts val="0"/>
                </a:spcAft>
                <a:buClr>
                  <a:schemeClr val="lt1"/>
                </a:buClr>
                <a:buSzPts val="2200"/>
                <a:buFont typeface="Arial"/>
                <a:buNone/>
              </a:pPr>
              <a:r>
                <a:rPr lang="en-US" sz="2200" b="0" i="0" u="none" strike="noStrike" cap="none" dirty="0">
                  <a:solidFill>
                    <a:schemeClr val="lt1"/>
                  </a:solidFill>
                  <a:latin typeface="Arial"/>
                  <a:ea typeface="Arial"/>
                  <a:cs typeface="Arial"/>
                  <a:sym typeface="Arial"/>
                </a:rPr>
                <a:t>k-Nearest-Neighbor</a:t>
              </a:r>
              <a:endParaRPr sz="2200" b="0" i="0" u="none" strike="noStrike" cap="none" dirty="0">
                <a:solidFill>
                  <a:schemeClr val="lt1"/>
                </a:solidFill>
                <a:latin typeface="Arial"/>
                <a:ea typeface="Arial"/>
                <a:cs typeface="Arial"/>
                <a:sym typeface="Arial"/>
              </a:endParaRPr>
            </a:p>
          </p:txBody>
        </p:sp>
        <p:sp>
          <p:nvSpPr>
            <p:cNvPr id="12" name="Google Shape;152;p18"/>
            <p:cNvSpPr/>
            <p:nvPr/>
          </p:nvSpPr>
          <p:spPr>
            <a:xfrm>
              <a:off x="905535" y="484"/>
              <a:ext cx="462178" cy="462178"/>
            </a:xfrm>
            <a:prstGeom prst="ellipse">
              <a:avLst/>
            </a:prstGeom>
            <a:solidFill>
              <a:srgbClr val="E1C1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53;p18"/>
            <p:cNvSpPr/>
            <p:nvPr/>
          </p:nvSpPr>
          <p:spPr>
            <a:xfrm rot="10800000">
              <a:off x="1142989" y="584201"/>
              <a:ext cx="4053840" cy="462178"/>
            </a:xfrm>
            <a:prstGeom prst="homePlate">
              <a:avLst>
                <a:gd name="adj" fmla="val 50000"/>
              </a:avLst>
            </a:prstGeom>
            <a:solidFill>
              <a:srgbClr val="B5524F"/>
            </a:solidFill>
            <a:ln>
              <a:noFill/>
            </a:ln>
            <a:effectLst>
              <a:outerShdw blurRad="40000" dist="23000" dir="5400000" rotWithShape="0">
                <a:srgbClr val="000000">
                  <a:alpha val="34901"/>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54;p18"/>
            <p:cNvSpPr txBox="1"/>
            <p:nvPr/>
          </p:nvSpPr>
          <p:spPr>
            <a:xfrm>
              <a:off x="1258533" y="584201"/>
              <a:ext cx="3938296" cy="462178"/>
            </a:xfrm>
            <a:prstGeom prst="rect">
              <a:avLst/>
            </a:prstGeom>
            <a:noFill/>
            <a:ln>
              <a:noFill/>
            </a:ln>
          </p:spPr>
          <p:txBody>
            <a:bodyPr spcFirstLastPara="1" wrap="square" lIns="203800" tIns="83800" rIns="156450" bIns="83800" anchor="ctr" anchorCtr="0">
              <a:noAutofit/>
            </a:bodyPr>
            <a:lstStyle/>
            <a:p>
              <a:pPr marL="0" marR="0" lvl="0" indent="0" algn="ctr" rtl="0">
                <a:lnSpc>
                  <a:spcPct val="90000"/>
                </a:lnSpc>
                <a:spcBef>
                  <a:spcPts val="0"/>
                </a:spcBef>
                <a:spcAft>
                  <a:spcPts val="0"/>
                </a:spcAft>
                <a:buClr>
                  <a:schemeClr val="lt1"/>
                </a:buClr>
                <a:buSzPts val="2200"/>
                <a:buFont typeface="Arial"/>
                <a:buNone/>
              </a:pPr>
              <a:r>
                <a:rPr lang="en-US" sz="2200" b="0" i="0" u="none" strike="noStrike" cap="none" dirty="0">
                  <a:solidFill>
                    <a:schemeClr val="lt1"/>
                  </a:solidFill>
                  <a:latin typeface="Arial"/>
                  <a:ea typeface="Arial"/>
                  <a:cs typeface="Arial"/>
                  <a:sym typeface="Arial"/>
                </a:rPr>
                <a:t>Cart</a:t>
              </a:r>
              <a:endParaRPr sz="2200" b="0" i="0" u="none" strike="noStrike" cap="none" dirty="0">
                <a:solidFill>
                  <a:schemeClr val="lt1"/>
                </a:solidFill>
                <a:latin typeface="Arial"/>
                <a:ea typeface="Arial"/>
                <a:cs typeface="Arial"/>
                <a:sym typeface="Arial"/>
              </a:endParaRPr>
            </a:p>
          </p:txBody>
        </p:sp>
        <p:sp>
          <p:nvSpPr>
            <p:cNvPr id="15" name="Google Shape;155;p18"/>
            <p:cNvSpPr/>
            <p:nvPr/>
          </p:nvSpPr>
          <p:spPr>
            <a:xfrm>
              <a:off x="905535" y="600626"/>
              <a:ext cx="462178" cy="462178"/>
            </a:xfrm>
            <a:prstGeom prst="ellipse">
              <a:avLst/>
            </a:prstGeom>
            <a:solidFill>
              <a:srgbClr val="E0BE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56;p18"/>
            <p:cNvSpPr/>
            <p:nvPr/>
          </p:nvSpPr>
          <p:spPr>
            <a:xfrm rot="10800000">
              <a:off x="1136624" y="1200768"/>
              <a:ext cx="4053840" cy="462178"/>
            </a:xfrm>
            <a:prstGeom prst="homePlate">
              <a:avLst>
                <a:gd name="adj" fmla="val 50000"/>
              </a:avLst>
            </a:prstGeom>
            <a:solidFill>
              <a:srgbClr val="C78280"/>
            </a:solidFill>
            <a:ln>
              <a:noFill/>
            </a:ln>
            <a:effectLst>
              <a:outerShdw blurRad="40000" dist="23000" dir="5400000" rotWithShape="0">
                <a:srgbClr val="000000">
                  <a:alpha val="34901"/>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 name="Google Shape;157;p18"/>
            <p:cNvSpPr txBox="1"/>
            <p:nvPr/>
          </p:nvSpPr>
          <p:spPr>
            <a:xfrm>
              <a:off x="1252168" y="1200768"/>
              <a:ext cx="3938296" cy="462178"/>
            </a:xfrm>
            <a:prstGeom prst="rect">
              <a:avLst/>
            </a:prstGeom>
            <a:noFill/>
            <a:ln>
              <a:noFill/>
            </a:ln>
          </p:spPr>
          <p:txBody>
            <a:bodyPr spcFirstLastPara="1" wrap="square" lIns="203800" tIns="83800" rIns="156450" bIns="83800" anchor="ctr" anchorCtr="0">
              <a:noAutofit/>
            </a:bodyPr>
            <a:lstStyle/>
            <a:p>
              <a:pPr lvl="0" algn="ctr">
                <a:lnSpc>
                  <a:spcPct val="90000"/>
                </a:lnSpc>
                <a:buClr>
                  <a:schemeClr val="lt1"/>
                </a:buClr>
                <a:buSzPts val="2200"/>
              </a:pPr>
              <a:r>
                <a:rPr lang="en-US" altLang="zh-CN" sz="2200" dirty="0">
                  <a:solidFill>
                    <a:schemeClr val="lt1"/>
                  </a:solidFill>
                  <a:latin typeface="Arial"/>
                  <a:ea typeface="Arial"/>
                  <a:cs typeface="Arial"/>
                  <a:sym typeface="Arial"/>
                </a:rPr>
                <a:t>C50</a:t>
              </a:r>
              <a:endParaRPr sz="2200" b="0" i="0" u="none" strike="noStrike" cap="none" dirty="0">
                <a:solidFill>
                  <a:schemeClr val="lt1"/>
                </a:solidFill>
                <a:latin typeface="Arial"/>
                <a:ea typeface="Arial"/>
                <a:cs typeface="Arial"/>
                <a:sym typeface="Arial"/>
              </a:endParaRPr>
            </a:p>
          </p:txBody>
        </p:sp>
        <p:sp>
          <p:nvSpPr>
            <p:cNvPr id="18" name="Google Shape;158;p18"/>
            <p:cNvSpPr/>
            <p:nvPr/>
          </p:nvSpPr>
          <p:spPr>
            <a:xfrm>
              <a:off x="905535" y="1200768"/>
              <a:ext cx="462178" cy="462178"/>
            </a:xfrm>
            <a:prstGeom prst="ellipse">
              <a:avLst/>
            </a:prstGeom>
            <a:solidFill>
              <a:srgbClr val="DFBD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59;p18"/>
            <p:cNvSpPr/>
            <p:nvPr/>
          </p:nvSpPr>
          <p:spPr>
            <a:xfrm rot="10800000">
              <a:off x="1136624" y="1800910"/>
              <a:ext cx="4053840" cy="462178"/>
            </a:xfrm>
            <a:prstGeom prst="homePlate">
              <a:avLst>
                <a:gd name="adj" fmla="val 50000"/>
              </a:avLst>
            </a:prstGeom>
            <a:solidFill>
              <a:srgbClr val="DAB2B1"/>
            </a:solidFill>
            <a:ln>
              <a:noFill/>
            </a:ln>
            <a:effectLst>
              <a:outerShdw blurRad="40000" dist="23000" dir="5400000" rotWithShape="0">
                <a:srgbClr val="000000">
                  <a:alpha val="34901"/>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60;p18"/>
            <p:cNvSpPr txBox="1"/>
            <p:nvPr/>
          </p:nvSpPr>
          <p:spPr>
            <a:xfrm>
              <a:off x="1252168" y="1800910"/>
              <a:ext cx="3938296" cy="462178"/>
            </a:xfrm>
            <a:prstGeom prst="rect">
              <a:avLst/>
            </a:prstGeom>
            <a:noFill/>
            <a:ln>
              <a:noFill/>
            </a:ln>
          </p:spPr>
          <p:txBody>
            <a:bodyPr spcFirstLastPara="1" wrap="square" lIns="203800" tIns="83800" rIns="156450" bIns="83800" anchor="ctr" anchorCtr="0">
              <a:noAutofit/>
            </a:bodyPr>
            <a:lstStyle/>
            <a:p>
              <a:pPr marL="0" marR="0" lvl="0" indent="0" algn="ctr" rtl="0">
                <a:lnSpc>
                  <a:spcPct val="90000"/>
                </a:lnSpc>
                <a:spcBef>
                  <a:spcPts val="0"/>
                </a:spcBef>
                <a:spcAft>
                  <a:spcPts val="0"/>
                </a:spcAft>
                <a:buClr>
                  <a:schemeClr val="lt1"/>
                </a:buClr>
                <a:buSzPts val="2200"/>
                <a:buFont typeface="Arial"/>
                <a:buNone/>
              </a:pPr>
              <a:r>
                <a:rPr lang="en-US" sz="2200" b="0" i="0" u="none" strike="noStrike" cap="none">
                  <a:solidFill>
                    <a:schemeClr val="lt1"/>
                  </a:solidFill>
                  <a:latin typeface="Arial"/>
                  <a:ea typeface="Arial"/>
                  <a:cs typeface="Arial"/>
                  <a:sym typeface="Arial"/>
                </a:rPr>
                <a:t>Neural network</a:t>
              </a:r>
              <a:endParaRPr sz="2200" b="0" i="0" u="none" strike="noStrike" cap="none">
                <a:solidFill>
                  <a:schemeClr val="lt1"/>
                </a:solidFill>
                <a:latin typeface="Arial"/>
                <a:ea typeface="Arial"/>
                <a:cs typeface="Arial"/>
                <a:sym typeface="Arial"/>
              </a:endParaRPr>
            </a:p>
          </p:txBody>
        </p:sp>
        <p:sp>
          <p:nvSpPr>
            <p:cNvPr id="21" name="Google Shape;161;p18"/>
            <p:cNvSpPr/>
            <p:nvPr/>
          </p:nvSpPr>
          <p:spPr>
            <a:xfrm>
              <a:off x="905535" y="1800910"/>
              <a:ext cx="462178" cy="462178"/>
            </a:xfrm>
            <a:prstGeom prst="ellipse">
              <a:avLst/>
            </a:prstGeom>
            <a:solidFill>
              <a:srgbClr val="DFBCB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62;p18"/>
            <p:cNvSpPr/>
            <p:nvPr/>
          </p:nvSpPr>
          <p:spPr>
            <a:xfrm rot="10800000">
              <a:off x="1136624" y="2401052"/>
              <a:ext cx="4053840" cy="462178"/>
            </a:xfrm>
            <a:prstGeom prst="homePlate">
              <a:avLst>
                <a:gd name="adj" fmla="val 50000"/>
              </a:avLst>
            </a:prstGeom>
            <a:solidFill>
              <a:srgbClr val="DAB2B1"/>
            </a:solidFill>
            <a:ln>
              <a:noFill/>
            </a:ln>
            <a:effectLst>
              <a:outerShdw blurRad="40000" dist="23000" dir="5400000" rotWithShape="0">
                <a:srgbClr val="000000">
                  <a:alpha val="34901"/>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63;p18"/>
            <p:cNvSpPr txBox="1"/>
            <p:nvPr/>
          </p:nvSpPr>
          <p:spPr>
            <a:xfrm>
              <a:off x="1252168" y="2401052"/>
              <a:ext cx="3938296" cy="462178"/>
            </a:xfrm>
            <a:prstGeom prst="rect">
              <a:avLst/>
            </a:prstGeom>
            <a:noFill/>
            <a:ln>
              <a:noFill/>
            </a:ln>
          </p:spPr>
          <p:txBody>
            <a:bodyPr spcFirstLastPara="1" wrap="square" lIns="203800" tIns="83800" rIns="156450" bIns="83800" anchor="ctr" anchorCtr="0">
              <a:noAutofit/>
            </a:bodyPr>
            <a:lstStyle/>
            <a:p>
              <a:pPr lvl="0" algn="ctr">
                <a:lnSpc>
                  <a:spcPct val="90000"/>
                </a:lnSpc>
                <a:buClr>
                  <a:schemeClr val="lt1"/>
                </a:buClr>
                <a:buSzPts val="2200"/>
              </a:pPr>
              <a:r>
                <a:rPr lang="en-US" altLang="zh-CN" sz="2200" dirty="0">
                  <a:solidFill>
                    <a:schemeClr val="lt1"/>
                  </a:solidFill>
                  <a:latin typeface="Arial"/>
                  <a:ea typeface="Arial"/>
                  <a:cs typeface="Arial"/>
                  <a:sym typeface="Arial"/>
                </a:rPr>
                <a:t>Random Forest</a:t>
              </a:r>
              <a:endParaRPr sz="2200" b="0" i="0" u="none" strike="noStrike" cap="none" dirty="0">
                <a:solidFill>
                  <a:schemeClr val="lt1"/>
                </a:solidFill>
                <a:latin typeface="Arial"/>
                <a:ea typeface="Arial"/>
                <a:cs typeface="Arial"/>
                <a:sym typeface="Arial"/>
              </a:endParaRPr>
            </a:p>
          </p:txBody>
        </p:sp>
        <p:sp>
          <p:nvSpPr>
            <p:cNvPr id="24" name="Google Shape;164;p18"/>
            <p:cNvSpPr/>
            <p:nvPr/>
          </p:nvSpPr>
          <p:spPr>
            <a:xfrm>
              <a:off x="905535" y="2401052"/>
              <a:ext cx="462178" cy="462178"/>
            </a:xfrm>
            <a:prstGeom prst="ellipse">
              <a:avLst/>
            </a:prstGeom>
            <a:solidFill>
              <a:srgbClr val="DEBB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65;p18"/>
            <p:cNvSpPr/>
            <p:nvPr/>
          </p:nvSpPr>
          <p:spPr>
            <a:xfrm rot="10800000">
              <a:off x="1136624" y="3001194"/>
              <a:ext cx="4053840" cy="462178"/>
            </a:xfrm>
            <a:prstGeom prst="homePlate">
              <a:avLst>
                <a:gd name="adj" fmla="val 50000"/>
              </a:avLst>
            </a:prstGeom>
            <a:solidFill>
              <a:srgbClr val="C78280"/>
            </a:solidFill>
            <a:ln>
              <a:noFill/>
            </a:ln>
            <a:effectLst>
              <a:outerShdw blurRad="40000" dist="23000" dir="5400000" rotWithShape="0">
                <a:srgbClr val="000000">
                  <a:alpha val="34901"/>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66;p18"/>
            <p:cNvSpPr txBox="1"/>
            <p:nvPr/>
          </p:nvSpPr>
          <p:spPr>
            <a:xfrm>
              <a:off x="1252168" y="3001194"/>
              <a:ext cx="3938296" cy="462178"/>
            </a:xfrm>
            <a:prstGeom prst="rect">
              <a:avLst/>
            </a:prstGeom>
            <a:noFill/>
            <a:ln>
              <a:noFill/>
            </a:ln>
          </p:spPr>
          <p:txBody>
            <a:bodyPr spcFirstLastPara="1" wrap="square" lIns="203800" tIns="83800" rIns="156450" bIns="83800" anchor="ctr" anchorCtr="0">
              <a:noAutofit/>
            </a:bodyPr>
            <a:lstStyle/>
            <a:p>
              <a:pPr lvl="0" algn="ctr">
                <a:lnSpc>
                  <a:spcPct val="90000"/>
                </a:lnSpc>
                <a:buClr>
                  <a:schemeClr val="lt1"/>
                </a:buClr>
                <a:buSzPts val="2200"/>
              </a:pPr>
              <a:r>
                <a:rPr lang="en-US" altLang="zh-CN" sz="2200" dirty="0">
                  <a:solidFill>
                    <a:schemeClr val="lt1"/>
                  </a:solidFill>
                  <a:latin typeface="Arial"/>
                  <a:ea typeface="Arial"/>
                  <a:cs typeface="Arial"/>
                  <a:sym typeface="Arial"/>
                </a:rPr>
                <a:t>Support Vector Machine</a:t>
              </a:r>
              <a:endParaRPr sz="2200" b="0" i="0" u="none" strike="noStrike" cap="none" dirty="0">
                <a:solidFill>
                  <a:schemeClr val="lt1"/>
                </a:solidFill>
                <a:latin typeface="Arial"/>
                <a:ea typeface="Arial"/>
                <a:cs typeface="Arial"/>
                <a:sym typeface="Arial"/>
              </a:endParaRPr>
            </a:p>
          </p:txBody>
        </p:sp>
        <p:sp>
          <p:nvSpPr>
            <p:cNvPr id="27" name="Google Shape;167;p18"/>
            <p:cNvSpPr/>
            <p:nvPr/>
          </p:nvSpPr>
          <p:spPr>
            <a:xfrm>
              <a:off x="905535" y="3001194"/>
              <a:ext cx="462178" cy="462178"/>
            </a:xfrm>
            <a:prstGeom prst="ellipse">
              <a:avLst/>
            </a:prstGeom>
            <a:solidFill>
              <a:srgbClr val="DEB9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68;p18"/>
            <p:cNvSpPr/>
            <p:nvPr/>
          </p:nvSpPr>
          <p:spPr>
            <a:xfrm rot="10800000">
              <a:off x="1136624" y="3601336"/>
              <a:ext cx="4053840" cy="462178"/>
            </a:xfrm>
            <a:prstGeom prst="homePlate">
              <a:avLst>
                <a:gd name="adj" fmla="val 50000"/>
              </a:avLst>
            </a:prstGeom>
            <a:solidFill>
              <a:srgbClr val="B5524F"/>
            </a:solidFill>
            <a:ln>
              <a:noFill/>
            </a:ln>
            <a:effectLst>
              <a:outerShdw blurRad="40000" dist="23000" dir="5400000" rotWithShape="0">
                <a:srgbClr val="000000">
                  <a:alpha val="34901"/>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69;p18"/>
            <p:cNvSpPr txBox="1"/>
            <p:nvPr/>
          </p:nvSpPr>
          <p:spPr>
            <a:xfrm>
              <a:off x="1252168" y="3601336"/>
              <a:ext cx="3938296" cy="462178"/>
            </a:xfrm>
            <a:prstGeom prst="rect">
              <a:avLst/>
            </a:prstGeom>
            <a:noFill/>
            <a:ln>
              <a:noFill/>
            </a:ln>
          </p:spPr>
          <p:txBody>
            <a:bodyPr spcFirstLastPara="1" wrap="square" lIns="203800" tIns="83800" rIns="156450" bIns="83800" anchor="ctr" anchorCtr="0">
              <a:noAutofit/>
            </a:bodyPr>
            <a:lstStyle/>
            <a:p>
              <a:pPr lvl="0" algn="ctr">
                <a:lnSpc>
                  <a:spcPct val="90000"/>
                </a:lnSpc>
                <a:buClr>
                  <a:schemeClr val="lt1"/>
                </a:buClr>
                <a:buSzPts val="2200"/>
              </a:pPr>
              <a:r>
                <a:rPr lang="en-US" sz="2200" b="0" i="0" u="none" strike="noStrike" cap="none" dirty="0">
                  <a:solidFill>
                    <a:schemeClr val="lt1"/>
                  </a:solidFill>
                  <a:latin typeface="Arial"/>
                  <a:ea typeface="Arial"/>
                  <a:cs typeface="Arial"/>
                  <a:sym typeface="Arial"/>
                </a:rPr>
                <a:t>H-Clustering &amp; </a:t>
              </a:r>
              <a:r>
                <a:rPr lang="en-US" altLang="zh-CN" sz="2200" dirty="0">
                  <a:solidFill>
                    <a:schemeClr val="lt1"/>
                  </a:solidFill>
                  <a:latin typeface="Arial"/>
                  <a:ea typeface="Arial"/>
                  <a:cs typeface="Arial"/>
                  <a:sym typeface="Arial"/>
                </a:rPr>
                <a:t>K-Means</a:t>
              </a:r>
              <a:endParaRPr sz="2200" b="0" i="0" u="none" strike="noStrike" cap="none" dirty="0">
                <a:solidFill>
                  <a:schemeClr val="lt1"/>
                </a:solidFill>
                <a:latin typeface="Arial"/>
                <a:ea typeface="Arial"/>
                <a:cs typeface="Arial"/>
                <a:sym typeface="Arial"/>
              </a:endParaRPr>
            </a:p>
          </p:txBody>
        </p:sp>
        <p:sp>
          <p:nvSpPr>
            <p:cNvPr id="30" name="Google Shape;170;p18"/>
            <p:cNvSpPr/>
            <p:nvPr/>
          </p:nvSpPr>
          <p:spPr>
            <a:xfrm>
              <a:off x="905535" y="3601336"/>
              <a:ext cx="462178" cy="462178"/>
            </a:xfrm>
            <a:prstGeom prst="ellipse">
              <a:avLst/>
            </a:prstGeom>
            <a:solidFill>
              <a:srgbClr val="DDB8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134066997"/>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777034" y="500139"/>
            <a:ext cx="3605474" cy="584775"/>
          </a:xfrm>
          <a:prstGeom prst="rect">
            <a:avLst/>
          </a:prstGeom>
          <a:noFill/>
        </p:spPr>
        <p:txBody>
          <a:bodyPr wrap="none" rtlCol="0">
            <a:spAutoFit/>
          </a:bodyPr>
          <a:lstStyle/>
          <a:p>
            <a:pPr lvl="0">
              <a:buClr>
                <a:schemeClr val="dk1"/>
              </a:buClr>
              <a:buSzPts val="2400"/>
            </a:pPr>
            <a:r>
              <a:rPr lang="en-US" altLang="zh-CN" sz="3200" b="1" dirty="0"/>
              <a:t> </a:t>
            </a:r>
            <a:r>
              <a:rPr lang="en-US" altLang="zh-CN" sz="3200" dirty="0">
                <a:solidFill>
                  <a:schemeClr val="bg1">
                    <a:lumMod val="50000"/>
                  </a:schemeClr>
                </a:solidFill>
                <a:latin typeface="Raleway" panose="020B0003030101060003" pitchFamily="34" charset="0"/>
              </a:rPr>
              <a:t>Methodology  KNN</a:t>
            </a:r>
          </a:p>
        </p:txBody>
      </p:sp>
      <p:sp>
        <p:nvSpPr>
          <p:cNvPr id="4" name="TextBox 4"/>
          <p:cNvSpPr txBox="1">
            <a:spLocks noChangeArrowheads="1"/>
          </p:cNvSpPr>
          <p:nvPr/>
        </p:nvSpPr>
        <p:spPr bwMode="auto">
          <a:xfrm>
            <a:off x="1119118" y="2805539"/>
            <a:ext cx="2415653" cy="2031325"/>
          </a:xfrm>
          <a:prstGeom prst="rect">
            <a:avLst/>
          </a:prstGeom>
          <a:noFill/>
          <a:ln w="9525">
            <a:noFill/>
            <a:miter lim="800000"/>
            <a:headEnd/>
            <a:tailEnd/>
          </a:ln>
        </p:spPr>
        <p:txBody>
          <a:bodyPr wrap="square">
            <a:spAutoFit/>
          </a:bodyPr>
          <a:lstStyle/>
          <a:p>
            <a:r>
              <a:rPr lang="en-US" altLang="zh-CN" dirty="0">
                <a:ea typeface="宋体" charset="-122"/>
              </a:rPr>
              <a:t>K=1</a:t>
            </a:r>
          </a:p>
          <a:p>
            <a:endParaRPr lang="en-US" altLang="zh-CN" dirty="0">
              <a:ea typeface="宋体" charset="-122"/>
            </a:endParaRPr>
          </a:p>
          <a:p>
            <a:endParaRPr lang="en-US" altLang="zh-CN" dirty="0">
              <a:ea typeface="宋体" charset="-122"/>
            </a:endParaRPr>
          </a:p>
          <a:p>
            <a:endParaRPr lang="en-US" altLang="zh-CN" dirty="0">
              <a:ea typeface="宋体" charset="-122"/>
            </a:endParaRPr>
          </a:p>
          <a:p>
            <a:endParaRPr lang="en-US" altLang="zh-CN" dirty="0">
              <a:ea typeface="宋体" charset="-122"/>
            </a:endParaRPr>
          </a:p>
          <a:p>
            <a:r>
              <a:rPr lang="en-US" altLang="zh-CN" dirty="0">
                <a:ea typeface="宋体" charset="-122"/>
              </a:rPr>
              <a:t>K=2</a:t>
            </a:r>
            <a:endParaRPr lang="zh-CN" altLang="en-US" dirty="0">
              <a:ea typeface="宋体" charset="-122"/>
            </a:endParaRPr>
          </a:p>
          <a:p>
            <a:endParaRPr lang="zh-CN" altLang="en-US" dirty="0">
              <a:ea typeface="宋体" charset="-122"/>
            </a:endParaRPr>
          </a:p>
        </p:txBody>
      </p:sp>
      <p:pic>
        <p:nvPicPr>
          <p:cNvPr id="1026" name="Picture 2"/>
          <p:cNvPicPr>
            <a:picLocks noChangeAspect="1" noChangeArrowheads="1"/>
          </p:cNvPicPr>
          <p:nvPr/>
        </p:nvPicPr>
        <p:blipFill>
          <a:blip r:embed="rId2" cstate="print"/>
          <a:srcRect/>
          <a:stretch>
            <a:fillRect/>
          </a:stretch>
        </p:blipFill>
        <p:spPr bwMode="auto">
          <a:xfrm>
            <a:off x="2007855" y="1118903"/>
            <a:ext cx="6104852" cy="1023795"/>
          </a:xfrm>
          <a:prstGeom prst="rect">
            <a:avLst/>
          </a:prstGeom>
          <a:noFill/>
          <a:ln w="9525">
            <a:noFill/>
            <a:miter lim="800000"/>
            <a:headEnd/>
            <a:tailEnd/>
          </a:ln>
        </p:spPr>
      </p:pic>
      <p:sp>
        <p:nvSpPr>
          <p:cNvPr id="5" name="TextBox 4"/>
          <p:cNvSpPr txBox="1">
            <a:spLocks noChangeArrowheads="1"/>
          </p:cNvSpPr>
          <p:nvPr/>
        </p:nvSpPr>
        <p:spPr bwMode="auto">
          <a:xfrm>
            <a:off x="4001069" y="2821458"/>
            <a:ext cx="3518847" cy="2031325"/>
          </a:xfrm>
          <a:prstGeom prst="rect">
            <a:avLst/>
          </a:prstGeom>
          <a:noFill/>
          <a:ln w="9525">
            <a:noFill/>
            <a:miter lim="800000"/>
            <a:headEnd/>
            <a:tailEnd/>
          </a:ln>
        </p:spPr>
        <p:txBody>
          <a:bodyPr wrap="square">
            <a:spAutoFit/>
          </a:bodyPr>
          <a:lstStyle/>
          <a:p>
            <a:r>
              <a:rPr lang="en-US" altLang="zh-CN" dirty="0">
                <a:ea typeface="宋体" charset="-122"/>
              </a:rPr>
              <a:t>K=5</a:t>
            </a:r>
          </a:p>
          <a:p>
            <a:endParaRPr lang="en-US" altLang="zh-CN" dirty="0">
              <a:ea typeface="宋体" charset="-122"/>
            </a:endParaRPr>
          </a:p>
          <a:p>
            <a:endParaRPr lang="en-US" altLang="zh-CN" dirty="0">
              <a:ea typeface="宋体" charset="-122"/>
            </a:endParaRPr>
          </a:p>
          <a:p>
            <a:endParaRPr lang="en-US" altLang="zh-CN" dirty="0">
              <a:ea typeface="宋体" charset="-122"/>
            </a:endParaRPr>
          </a:p>
          <a:p>
            <a:endParaRPr lang="zh-CN" altLang="en-US" dirty="0">
              <a:ea typeface="宋体" charset="-122"/>
            </a:endParaRPr>
          </a:p>
          <a:p>
            <a:r>
              <a:rPr lang="en-US" altLang="zh-CN" dirty="0">
                <a:ea typeface="宋体" charset="-122"/>
              </a:rPr>
              <a:t>K=10</a:t>
            </a:r>
            <a:endParaRPr lang="zh-CN" altLang="en-US" dirty="0">
              <a:ea typeface="宋体" charset="-122"/>
            </a:endParaRPr>
          </a:p>
          <a:p>
            <a:endParaRPr lang="zh-CN" altLang="en-US" dirty="0">
              <a:ea typeface="宋体" charset="-122"/>
            </a:endParaRPr>
          </a:p>
        </p:txBody>
      </p:sp>
      <p:pic>
        <p:nvPicPr>
          <p:cNvPr id="1027" name="Picture 3"/>
          <p:cNvPicPr>
            <a:picLocks noChangeAspect="1" noChangeArrowheads="1"/>
          </p:cNvPicPr>
          <p:nvPr/>
        </p:nvPicPr>
        <p:blipFill>
          <a:blip r:embed="rId3" cstate="print"/>
          <a:srcRect/>
          <a:stretch>
            <a:fillRect/>
          </a:stretch>
        </p:blipFill>
        <p:spPr bwMode="auto">
          <a:xfrm>
            <a:off x="1223180" y="3225492"/>
            <a:ext cx="1447800" cy="352425"/>
          </a:xfrm>
          <a:prstGeom prst="rect">
            <a:avLst/>
          </a:prstGeom>
          <a:noFill/>
          <a:ln w="9525">
            <a:noFill/>
            <a:miter lim="800000"/>
            <a:headEnd/>
            <a:tailEnd/>
          </a:ln>
        </p:spPr>
      </p:pic>
      <p:sp>
        <p:nvSpPr>
          <p:cNvPr id="7" name="TextBox 6"/>
          <p:cNvSpPr txBox="1">
            <a:spLocks noChangeArrowheads="1"/>
          </p:cNvSpPr>
          <p:nvPr/>
        </p:nvSpPr>
        <p:spPr bwMode="auto">
          <a:xfrm>
            <a:off x="7101386" y="3860963"/>
            <a:ext cx="3518847" cy="400110"/>
          </a:xfrm>
          <a:prstGeom prst="rect">
            <a:avLst/>
          </a:prstGeom>
          <a:noFill/>
          <a:ln w="9525">
            <a:noFill/>
            <a:miter lim="800000"/>
            <a:headEnd/>
            <a:tailEnd/>
          </a:ln>
        </p:spPr>
        <p:txBody>
          <a:bodyPr wrap="square">
            <a:spAutoFit/>
          </a:bodyPr>
          <a:lstStyle/>
          <a:p>
            <a:r>
              <a:rPr lang="en-US" altLang="zh-CN" sz="2000" b="1" dirty="0">
                <a:ea typeface="宋体" charset="-122"/>
              </a:rPr>
              <a:t>Length of test dataset: [2017/5]</a:t>
            </a:r>
            <a:endParaRPr lang="zh-CN" altLang="en-US" sz="2000" b="1" dirty="0">
              <a:ea typeface="宋体" charset="-122"/>
            </a:endParaRPr>
          </a:p>
        </p:txBody>
      </p:sp>
      <p:pic>
        <p:nvPicPr>
          <p:cNvPr id="1028" name="Picture 4"/>
          <p:cNvPicPr>
            <a:picLocks noChangeAspect="1" noChangeArrowheads="1"/>
          </p:cNvPicPr>
          <p:nvPr/>
        </p:nvPicPr>
        <p:blipFill>
          <a:blip r:embed="rId4" cstate="print"/>
          <a:srcRect/>
          <a:stretch>
            <a:fillRect/>
          </a:stretch>
        </p:blipFill>
        <p:spPr bwMode="auto">
          <a:xfrm>
            <a:off x="1228938" y="4605195"/>
            <a:ext cx="1190625" cy="295275"/>
          </a:xfrm>
          <a:prstGeom prst="rect">
            <a:avLst/>
          </a:prstGeom>
          <a:noFill/>
          <a:ln w="9525">
            <a:noFill/>
            <a:miter lim="800000"/>
            <a:headEnd/>
            <a:tailEnd/>
          </a:ln>
        </p:spPr>
      </p:pic>
      <p:pic>
        <p:nvPicPr>
          <p:cNvPr id="1029" name="Picture 5"/>
          <p:cNvPicPr>
            <a:picLocks noChangeAspect="1" noChangeArrowheads="1"/>
          </p:cNvPicPr>
          <p:nvPr/>
        </p:nvPicPr>
        <p:blipFill>
          <a:blip r:embed="rId5" cstate="print"/>
          <a:srcRect/>
          <a:stretch>
            <a:fillRect/>
          </a:stretch>
        </p:blipFill>
        <p:spPr bwMode="auto">
          <a:xfrm>
            <a:off x="4074638" y="3231533"/>
            <a:ext cx="1285875" cy="285750"/>
          </a:xfrm>
          <a:prstGeom prst="rect">
            <a:avLst/>
          </a:prstGeom>
          <a:noFill/>
          <a:ln w="9525">
            <a:noFill/>
            <a:miter lim="800000"/>
            <a:headEnd/>
            <a:tailEnd/>
          </a:ln>
        </p:spPr>
      </p:pic>
      <p:pic>
        <p:nvPicPr>
          <p:cNvPr id="1030" name="Picture 6"/>
          <p:cNvPicPr>
            <a:picLocks noChangeAspect="1" noChangeArrowheads="1"/>
          </p:cNvPicPr>
          <p:nvPr/>
        </p:nvPicPr>
        <p:blipFill>
          <a:blip r:embed="rId6" cstate="print"/>
          <a:srcRect/>
          <a:stretch>
            <a:fillRect/>
          </a:stretch>
        </p:blipFill>
        <p:spPr bwMode="auto">
          <a:xfrm>
            <a:off x="4101294" y="4596309"/>
            <a:ext cx="1314450" cy="285750"/>
          </a:xfrm>
          <a:prstGeom prst="rect">
            <a:avLst/>
          </a:prstGeom>
          <a:noFill/>
          <a:ln w="9525">
            <a:noFill/>
            <a:miter lim="800000"/>
            <a:headEnd/>
            <a:tailEnd/>
          </a:ln>
        </p:spPr>
      </p:pic>
    </p:spTree>
    <p:extLst>
      <p:ext uri="{BB962C8B-B14F-4D97-AF65-F5344CB8AC3E}">
        <p14:creationId xmlns:p14="http://schemas.microsoft.com/office/powerpoint/2010/main" val="2134066997"/>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777034" y="500139"/>
            <a:ext cx="3632726" cy="584775"/>
          </a:xfrm>
          <a:prstGeom prst="rect">
            <a:avLst/>
          </a:prstGeom>
          <a:noFill/>
        </p:spPr>
        <p:txBody>
          <a:bodyPr wrap="none" rtlCol="0">
            <a:spAutoFit/>
          </a:bodyPr>
          <a:lstStyle/>
          <a:p>
            <a:pPr lvl="0">
              <a:buClr>
                <a:schemeClr val="dk1"/>
              </a:buClr>
              <a:buSzPts val="2400"/>
            </a:pPr>
            <a:r>
              <a:rPr lang="en-US" altLang="zh-CN" sz="3200" b="1" dirty="0"/>
              <a:t> </a:t>
            </a:r>
            <a:r>
              <a:rPr lang="en-US" altLang="zh-CN" sz="3200" dirty="0">
                <a:solidFill>
                  <a:schemeClr val="bg1">
                    <a:lumMod val="50000"/>
                  </a:schemeClr>
                </a:solidFill>
                <a:latin typeface="Raleway" panose="020B0003030101060003" pitchFamily="34" charset="0"/>
              </a:rPr>
              <a:t>Methodology  Cart</a:t>
            </a:r>
          </a:p>
        </p:txBody>
      </p:sp>
      <p:sp>
        <p:nvSpPr>
          <p:cNvPr id="4" name="TextBox 4"/>
          <p:cNvSpPr txBox="1">
            <a:spLocks noChangeArrowheads="1"/>
          </p:cNvSpPr>
          <p:nvPr/>
        </p:nvSpPr>
        <p:spPr bwMode="auto">
          <a:xfrm>
            <a:off x="9025720" y="1986675"/>
            <a:ext cx="3166280" cy="369332"/>
          </a:xfrm>
          <a:prstGeom prst="rect">
            <a:avLst/>
          </a:prstGeom>
          <a:noFill/>
          <a:ln w="9525">
            <a:noFill/>
            <a:miter lim="800000"/>
            <a:headEnd/>
            <a:tailEnd/>
          </a:ln>
        </p:spPr>
        <p:txBody>
          <a:bodyPr wrap="square">
            <a:spAutoFit/>
          </a:bodyPr>
          <a:lstStyle/>
          <a:p>
            <a:r>
              <a:rPr lang="en-US" altLang="zh-CN" dirty="0">
                <a:ea typeface="宋体" charset="-122"/>
              </a:rPr>
              <a:t>Decision Tree</a:t>
            </a:r>
            <a:endParaRPr lang="zh-CN" altLang="en-US" dirty="0">
              <a:ea typeface="宋体" charset="-122"/>
            </a:endParaRPr>
          </a:p>
        </p:txBody>
      </p:sp>
      <p:pic>
        <p:nvPicPr>
          <p:cNvPr id="3075" name="Picture 3"/>
          <p:cNvPicPr>
            <a:picLocks noChangeAspect="1" noChangeArrowheads="1"/>
          </p:cNvPicPr>
          <p:nvPr/>
        </p:nvPicPr>
        <p:blipFill>
          <a:blip r:embed="rId2" cstate="print"/>
          <a:srcRect/>
          <a:stretch>
            <a:fillRect/>
          </a:stretch>
        </p:blipFill>
        <p:spPr bwMode="auto">
          <a:xfrm>
            <a:off x="928048" y="1161758"/>
            <a:ext cx="7334322" cy="5123178"/>
          </a:xfrm>
          <a:prstGeom prst="rect">
            <a:avLst/>
          </a:prstGeom>
          <a:noFill/>
          <a:ln w="9525">
            <a:noFill/>
            <a:miter lim="800000"/>
            <a:headEnd/>
            <a:tailEnd/>
          </a:ln>
        </p:spPr>
      </p:pic>
      <p:pic>
        <p:nvPicPr>
          <p:cNvPr id="3077" name="Picture 5"/>
          <p:cNvPicPr>
            <a:picLocks noChangeAspect="1" noChangeArrowheads="1"/>
          </p:cNvPicPr>
          <p:nvPr/>
        </p:nvPicPr>
        <p:blipFill>
          <a:blip r:embed="rId3" cstate="print"/>
          <a:srcRect/>
          <a:stretch>
            <a:fillRect/>
          </a:stretch>
        </p:blipFill>
        <p:spPr bwMode="auto">
          <a:xfrm>
            <a:off x="8484714" y="3272620"/>
            <a:ext cx="3438525" cy="1295400"/>
          </a:xfrm>
          <a:prstGeom prst="rect">
            <a:avLst/>
          </a:prstGeom>
          <a:noFill/>
          <a:ln w="9525">
            <a:noFill/>
            <a:miter lim="800000"/>
            <a:headEnd/>
            <a:tailEnd/>
          </a:ln>
        </p:spPr>
      </p:pic>
    </p:spTree>
    <p:extLst>
      <p:ext uri="{BB962C8B-B14F-4D97-AF65-F5344CB8AC3E}">
        <p14:creationId xmlns:p14="http://schemas.microsoft.com/office/powerpoint/2010/main" val="2134066997"/>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777034" y="500139"/>
            <a:ext cx="3522118" cy="584775"/>
          </a:xfrm>
          <a:prstGeom prst="rect">
            <a:avLst/>
          </a:prstGeom>
          <a:noFill/>
        </p:spPr>
        <p:txBody>
          <a:bodyPr wrap="none" rtlCol="0">
            <a:spAutoFit/>
          </a:bodyPr>
          <a:lstStyle/>
          <a:p>
            <a:pPr lvl="0">
              <a:buClr>
                <a:schemeClr val="dk1"/>
              </a:buClr>
              <a:buSzPts val="2400"/>
            </a:pPr>
            <a:r>
              <a:rPr lang="en-US" altLang="zh-CN" sz="3200" b="1" dirty="0"/>
              <a:t> </a:t>
            </a:r>
            <a:r>
              <a:rPr lang="en-US" altLang="zh-CN" sz="3200" dirty="0">
                <a:solidFill>
                  <a:schemeClr val="bg1">
                    <a:lumMod val="50000"/>
                  </a:schemeClr>
                </a:solidFill>
                <a:latin typeface="Raleway" panose="020B0003030101060003" pitchFamily="34" charset="0"/>
              </a:rPr>
              <a:t>Methodology  C50</a:t>
            </a:r>
          </a:p>
        </p:txBody>
      </p:sp>
      <p:sp>
        <p:nvSpPr>
          <p:cNvPr id="4" name="TextBox 4"/>
          <p:cNvSpPr txBox="1">
            <a:spLocks noChangeArrowheads="1"/>
          </p:cNvSpPr>
          <p:nvPr/>
        </p:nvSpPr>
        <p:spPr bwMode="auto">
          <a:xfrm>
            <a:off x="10481480" y="3226521"/>
            <a:ext cx="1473959" cy="369332"/>
          </a:xfrm>
          <a:prstGeom prst="rect">
            <a:avLst/>
          </a:prstGeom>
          <a:noFill/>
          <a:ln w="9525">
            <a:noFill/>
            <a:miter lim="800000"/>
            <a:headEnd/>
            <a:tailEnd/>
          </a:ln>
        </p:spPr>
        <p:txBody>
          <a:bodyPr wrap="square">
            <a:spAutoFit/>
          </a:bodyPr>
          <a:lstStyle/>
          <a:p>
            <a:r>
              <a:rPr lang="en-US" altLang="zh-CN" dirty="0">
                <a:ea typeface="宋体" charset="-122"/>
              </a:rPr>
              <a:t>Decision Tree</a:t>
            </a:r>
            <a:endParaRPr lang="zh-CN" altLang="en-US" dirty="0">
              <a:ea typeface="宋体" charset="-122"/>
            </a:endParaRPr>
          </a:p>
        </p:txBody>
      </p:sp>
      <p:pic>
        <p:nvPicPr>
          <p:cNvPr id="4099" name="Picture 3"/>
          <p:cNvPicPr>
            <a:picLocks noChangeAspect="1" noChangeArrowheads="1"/>
          </p:cNvPicPr>
          <p:nvPr/>
        </p:nvPicPr>
        <p:blipFill>
          <a:blip r:embed="rId2" cstate="print"/>
          <a:srcRect/>
          <a:stretch>
            <a:fillRect/>
          </a:stretch>
        </p:blipFill>
        <p:spPr bwMode="auto">
          <a:xfrm>
            <a:off x="191067" y="1217905"/>
            <a:ext cx="10072049" cy="5043452"/>
          </a:xfrm>
          <a:prstGeom prst="rect">
            <a:avLst/>
          </a:prstGeom>
          <a:noFill/>
          <a:ln w="9525">
            <a:noFill/>
            <a:miter lim="800000"/>
            <a:headEnd/>
            <a:tailEnd/>
          </a:ln>
        </p:spPr>
      </p:pic>
      <p:pic>
        <p:nvPicPr>
          <p:cNvPr id="4102" name="Picture 6"/>
          <p:cNvPicPr>
            <a:picLocks noChangeAspect="1" noChangeArrowheads="1"/>
          </p:cNvPicPr>
          <p:nvPr/>
        </p:nvPicPr>
        <p:blipFill>
          <a:blip r:embed="rId3" cstate="print"/>
          <a:srcRect/>
          <a:stretch>
            <a:fillRect/>
          </a:stretch>
        </p:blipFill>
        <p:spPr bwMode="auto">
          <a:xfrm>
            <a:off x="4683670" y="370409"/>
            <a:ext cx="7000875" cy="1285875"/>
          </a:xfrm>
          <a:prstGeom prst="rect">
            <a:avLst/>
          </a:prstGeom>
          <a:noFill/>
          <a:ln w="9525">
            <a:noFill/>
            <a:miter lim="800000"/>
            <a:headEnd/>
            <a:tailEnd/>
          </a:ln>
        </p:spPr>
      </p:pic>
    </p:spTree>
    <p:extLst>
      <p:ext uri="{BB962C8B-B14F-4D97-AF65-F5344CB8AC3E}">
        <p14:creationId xmlns:p14="http://schemas.microsoft.com/office/powerpoint/2010/main" val="2134066997"/>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695146" y="500139"/>
            <a:ext cx="9858596" cy="646331"/>
          </a:xfrm>
          <a:prstGeom prst="rect">
            <a:avLst/>
          </a:prstGeom>
          <a:noFill/>
        </p:spPr>
        <p:txBody>
          <a:bodyPr wrap="none" rtlCol="0">
            <a:spAutoFit/>
          </a:bodyPr>
          <a:lstStyle/>
          <a:p>
            <a:pPr lvl="0">
              <a:buClr>
                <a:schemeClr val="dk1"/>
              </a:buClr>
              <a:buSzPts val="2400"/>
            </a:pPr>
            <a:r>
              <a:rPr lang="en-US" altLang="zh-CN" sz="3600" b="1" dirty="0"/>
              <a:t> </a:t>
            </a:r>
            <a:r>
              <a:rPr lang="en-US" altLang="zh-CN" sz="3200" dirty="0">
                <a:solidFill>
                  <a:schemeClr val="bg1">
                    <a:lumMod val="50000"/>
                  </a:schemeClr>
                </a:solidFill>
                <a:latin typeface="Raleway" panose="020B0003030101060003" pitchFamily="34" charset="0"/>
              </a:rPr>
              <a:t>Methodology  ANN —— Neural Network (single layer)</a:t>
            </a:r>
          </a:p>
        </p:txBody>
      </p:sp>
      <p:sp>
        <p:nvSpPr>
          <p:cNvPr id="4" name="TextBox 4"/>
          <p:cNvSpPr txBox="1">
            <a:spLocks noChangeArrowheads="1"/>
          </p:cNvSpPr>
          <p:nvPr/>
        </p:nvSpPr>
        <p:spPr bwMode="auto">
          <a:xfrm>
            <a:off x="7035349" y="1306385"/>
            <a:ext cx="3867113" cy="369332"/>
          </a:xfrm>
          <a:prstGeom prst="rect">
            <a:avLst/>
          </a:prstGeom>
          <a:noFill/>
          <a:ln w="9525">
            <a:noFill/>
            <a:miter lim="800000"/>
            <a:headEnd/>
            <a:tailEnd/>
          </a:ln>
        </p:spPr>
        <p:txBody>
          <a:bodyPr wrap="square">
            <a:spAutoFit/>
          </a:bodyPr>
          <a:lstStyle/>
          <a:p>
            <a:r>
              <a:rPr lang="en-US" altLang="zh-CN" dirty="0">
                <a:ea typeface="宋体" charset="-122"/>
              </a:rPr>
              <a:t>Hidden = 6 , threshold=0.01</a:t>
            </a:r>
            <a:endParaRPr lang="zh-CN" altLang="en-US" dirty="0">
              <a:ea typeface="宋体" charset="-122"/>
            </a:endParaRPr>
          </a:p>
        </p:txBody>
      </p:sp>
      <p:pic>
        <p:nvPicPr>
          <p:cNvPr id="2050" name="Picture 2"/>
          <p:cNvPicPr>
            <a:picLocks noChangeAspect="1" noChangeArrowheads="1"/>
          </p:cNvPicPr>
          <p:nvPr/>
        </p:nvPicPr>
        <p:blipFill>
          <a:blip r:embed="rId2" cstate="print"/>
          <a:srcRect/>
          <a:stretch>
            <a:fillRect/>
          </a:stretch>
        </p:blipFill>
        <p:spPr bwMode="auto">
          <a:xfrm>
            <a:off x="959280" y="1038225"/>
            <a:ext cx="5359633" cy="5735089"/>
          </a:xfrm>
          <a:prstGeom prst="rect">
            <a:avLst/>
          </a:prstGeom>
          <a:noFill/>
          <a:ln w="9525">
            <a:noFill/>
            <a:miter lim="800000"/>
            <a:headEnd/>
            <a:tailEnd/>
          </a:ln>
        </p:spPr>
      </p:pic>
      <p:pic>
        <p:nvPicPr>
          <p:cNvPr id="2051" name="Picture 3"/>
          <p:cNvPicPr>
            <a:picLocks noChangeAspect="1" noChangeArrowheads="1"/>
          </p:cNvPicPr>
          <p:nvPr/>
        </p:nvPicPr>
        <p:blipFill>
          <a:blip r:embed="rId3" cstate="print"/>
          <a:srcRect/>
          <a:stretch>
            <a:fillRect/>
          </a:stretch>
        </p:blipFill>
        <p:spPr bwMode="auto">
          <a:xfrm>
            <a:off x="7164411" y="1685852"/>
            <a:ext cx="2533650" cy="447675"/>
          </a:xfrm>
          <a:prstGeom prst="rect">
            <a:avLst/>
          </a:prstGeom>
          <a:noFill/>
          <a:ln w="9525">
            <a:noFill/>
            <a:miter lim="800000"/>
            <a:headEnd/>
            <a:tailEnd/>
          </a:ln>
        </p:spPr>
      </p:pic>
      <p:graphicFrame>
        <p:nvGraphicFramePr>
          <p:cNvPr id="6" name="表格 5"/>
          <p:cNvGraphicFramePr>
            <a:graphicFrameLocks noGrp="1"/>
          </p:cNvGraphicFramePr>
          <p:nvPr/>
        </p:nvGraphicFramePr>
        <p:xfrm>
          <a:off x="7174523" y="2560320"/>
          <a:ext cx="4772073" cy="1856935"/>
        </p:xfrm>
        <a:graphic>
          <a:graphicData uri="http://schemas.openxmlformats.org/drawingml/2006/table">
            <a:tbl>
              <a:tblPr firstRow="1" bandRow="1">
                <a:tableStyleId>{5C22544A-7EE6-4342-B048-85BDC9FD1C3A}</a:tableStyleId>
              </a:tblPr>
              <a:tblGrid>
                <a:gridCol w="1308295">
                  <a:extLst>
                    <a:ext uri="{9D8B030D-6E8A-4147-A177-3AD203B41FA5}">
                      <a16:colId xmlns:a16="http://schemas.microsoft.com/office/drawing/2014/main" val="20000"/>
                    </a:ext>
                  </a:extLst>
                </a:gridCol>
                <a:gridCol w="1873087">
                  <a:extLst>
                    <a:ext uri="{9D8B030D-6E8A-4147-A177-3AD203B41FA5}">
                      <a16:colId xmlns:a16="http://schemas.microsoft.com/office/drawing/2014/main" val="20001"/>
                    </a:ext>
                  </a:extLst>
                </a:gridCol>
                <a:gridCol w="1590691">
                  <a:extLst>
                    <a:ext uri="{9D8B030D-6E8A-4147-A177-3AD203B41FA5}">
                      <a16:colId xmlns:a16="http://schemas.microsoft.com/office/drawing/2014/main" val="20002"/>
                    </a:ext>
                  </a:extLst>
                </a:gridCol>
              </a:tblGrid>
              <a:tr h="371387">
                <a:tc>
                  <a:txBody>
                    <a:bodyPr/>
                    <a:lstStyle/>
                    <a:p>
                      <a:r>
                        <a:rPr lang="en-US" altLang="zh-CN" dirty="0"/>
                        <a:t>Hidden</a:t>
                      </a:r>
                      <a:endParaRPr lang="zh-CN" altLang="en-US" dirty="0"/>
                    </a:p>
                  </a:txBody>
                  <a:tcPr/>
                </a:tc>
                <a:tc>
                  <a:txBody>
                    <a:bodyPr/>
                    <a:lstStyle/>
                    <a:p>
                      <a:r>
                        <a:rPr lang="en-US" altLang="zh-CN" dirty="0"/>
                        <a:t>threshold</a:t>
                      </a:r>
                      <a:endParaRPr lang="zh-CN" altLang="en-US" dirty="0"/>
                    </a:p>
                  </a:txBody>
                  <a:tcPr/>
                </a:tc>
                <a:tc>
                  <a:txBody>
                    <a:bodyPr/>
                    <a:lstStyle/>
                    <a:p>
                      <a:r>
                        <a:rPr lang="en-US" altLang="zh-CN" dirty="0"/>
                        <a:t>Error_rate</a:t>
                      </a:r>
                      <a:endParaRPr lang="zh-CN" altLang="en-US" dirty="0"/>
                    </a:p>
                  </a:txBody>
                  <a:tcPr/>
                </a:tc>
                <a:extLst>
                  <a:ext uri="{0D108BD9-81ED-4DB2-BD59-A6C34878D82A}">
                    <a16:rowId xmlns:a16="http://schemas.microsoft.com/office/drawing/2014/main" val="10000"/>
                  </a:ext>
                </a:extLst>
              </a:tr>
              <a:tr h="371387">
                <a:tc>
                  <a:txBody>
                    <a:bodyPr/>
                    <a:lstStyle/>
                    <a:p>
                      <a:r>
                        <a:rPr lang="en-US" altLang="zh-CN" dirty="0"/>
                        <a:t>Hidden</a:t>
                      </a:r>
                      <a:r>
                        <a:rPr lang="en-US" altLang="zh-CN" baseline="0" dirty="0"/>
                        <a:t> = 4</a:t>
                      </a:r>
                      <a:endParaRPr lang="zh-CN" altLang="en-US" dirty="0"/>
                    </a:p>
                  </a:txBody>
                  <a:tcPr/>
                </a:tc>
                <a:tc>
                  <a:txBody>
                    <a:bodyPr/>
                    <a:lstStyle/>
                    <a:p>
                      <a:pPr marL="0" marR="0" indent="0" algn="l" defTabSz="914332" rtl="0" eaLnBrk="1" fontAlgn="auto" latinLnBrk="0" hangingPunct="1">
                        <a:lnSpc>
                          <a:spcPct val="100000"/>
                        </a:lnSpc>
                        <a:spcBef>
                          <a:spcPts val="0"/>
                        </a:spcBef>
                        <a:spcAft>
                          <a:spcPts val="0"/>
                        </a:spcAft>
                        <a:buClrTx/>
                        <a:buSzTx/>
                        <a:buFontTx/>
                        <a:buNone/>
                        <a:tabLst/>
                        <a:defRPr/>
                      </a:pPr>
                      <a:r>
                        <a:rPr lang="en-US" altLang="zh-CN" dirty="0"/>
                        <a:t>threshold=0.01</a:t>
                      </a:r>
                      <a:endParaRPr lang="zh-CN" altLang="en-US" dirty="0"/>
                    </a:p>
                  </a:txBody>
                  <a:tcPr/>
                </a:tc>
                <a:tc>
                  <a:txBody>
                    <a:bodyPr/>
                    <a:lstStyle/>
                    <a:p>
                      <a:r>
                        <a:rPr lang="en-US" altLang="zh-CN" dirty="0"/>
                        <a:t>0.150990099</a:t>
                      </a:r>
                      <a:endParaRPr lang="zh-CN" altLang="en-US" dirty="0"/>
                    </a:p>
                  </a:txBody>
                  <a:tcPr/>
                </a:tc>
                <a:extLst>
                  <a:ext uri="{0D108BD9-81ED-4DB2-BD59-A6C34878D82A}">
                    <a16:rowId xmlns:a16="http://schemas.microsoft.com/office/drawing/2014/main" val="10001"/>
                  </a:ext>
                </a:extLst>
              </a:tr>
              <a:tr h="371387">
                <a:tc>
                  <a:txBody>
                    <a:bodyPr/>
                    <a:lstStyle/>
                    <a:p>
                      <a:r>
                        <a:rPr lang="en-US" altLang="zh-CN" dirty="0"/>
                        <a:t>Hidden = 10</a:t>
                      </a:r>
                      <a:endParaRPr lang="zh-CN" altLang="en-US" dirty="0"/>
                    </a:p>
                  </a:txBody>
                  <a:tcPr/>
                </a:tc>
                <a:tc>
                  <a:txBody>
                    <a:bodyPr/>
                    <a:lstStyle/>
                    <a:p>
                      <a:pPr marL="0" marR="0" indent="0" algn="l" defTabSz="914332" rtl="0" eaLnBrk="1" fontAlgn="auto" latinLnBrk="0" hangingPunct="1">
                        <a:lnSpc>
                          <a:spcPct val="100000"/>
                        </a:lnSpc>
                        <a:spcBef>
                          <a:spcPts val="0"/>
                        </a:spcBef>
                        <a:spcAft>
                          <a:spcPts val="0"/>
                        </a:spcAft>
                        <a:buClrTx/>
                        <a:buSzTx/>
                        <a:buFontTx/>
                        <a:buNone/>
                        <a:tabLst/>
                        <a:defRPr/>
                      </a:pPr>
                      <a:r>
                        <a:rPr lang="en-US" altLang="zh-CN" dirty="0"/>
                        <a:t>threshold=0.01</a:t>
                      </a:r>
                      <a:endParaRPr lang="zh-CN" altLang="en-US" dirty="0"/>
                    </a:p>
                  </a:txBody>
                  <a:tcPr/>
                </a:tc>
                <a:tc>
                  <a:txBody>
                    <a:bodyPr/>
                    <a:lstStyle/>
                    <a:p>
                      <a:r>
                        <a:rPr lang="en-US" altLang="zh-CN" dirty="0"/>
                        <a:t>0.</a:t>
                      </a:r>
                      <a:r>
                        <a:rPr lang="zh-CN" altLang="en-US" sz="1800" b="0" i="0" kern="1200" dirty="0">
                          <a:solidFill>
                            <a:schemeClr val="dk1"/>
                          </a:solidFill>
                          <a:latin typeface="+mn-lt"/>
                          <a:ea typeface="+mn-ea"/>
                          <a:cs typeface="+mn-cs"/>
                        </a:rPr>
                        <a:t> </a:t>
                      </a:r>
                      <a:r>
                        <a:rPr lang="en-US" altLang="zh-CN" sz="1800" b="0" i="0" kern="1200" dirty="0">
                          <a:solidFill>
                            <a:schemeClr val="dk1"/>
                          </a:solidFill>
                          <a:latin typeface="+mn-lt"/>
                          <a:ea typeface="+mn-ea"/>
                          <a:cs typeface="+mn-cs"/>
                        </a:rPr>
                        <a:t>1707920792</a:t>
                      </a:r>
                      <a:endParaRPr lang="zh-CN" altLang="en-US" dirty="0"/>
                    </a:p>
                  </a:txBody>
                  <a:tcPr/>
                </a:tc>
                <a:extLst>
                  <a:ext uri="{0D108BD9-81ED-4DB2-BD59-A6C34878D82A}">
                    <a16:rowId xmlns:a16="http://schemas.microsoft.com/office/drawing/2014/main" val="10002"/>
                  </a:ext>
                </a:extLst>
              </a:tr>
              <a:tr h="371387">
                <a:tc>
                  <a:txBody>
                    <a:bodyPr/>
                    <a:lstStyle/>
                    <a:p>
                      <a:pPr marL="0" marR="0" indent="0" algn="l" defTabSz="914332" rtl="0" eaLnBrk="1" fontAlgn="auto" latinLnBrk="0" hangingPunct="1">
                        <a:lnSpc>
                          <a:spcPct val="100000"/>
                        </a:lnSpc>
                        <a:spcBef>
                          <a:spcPts val="0"/>
                        </a:spcBef>
                        <a:spcAft>
                          <a:spcPts val="0"/>
                        </a:spcAft>
                        <a:buClrTx/>
                        <a:buSzTx/>
                        <a:buFontTx/>
                        <a:buNone/>
                        <a:tabLst/>
                        <a:defRPr/>
                      </a:pPr>
                      <a:r>
                        <a:rPr lang="en-US" altLang="zh-CN" dirty="0"/>
                        <a:t>Hidden = 4</a:t>
                      </a:r>
                      <a:endParaRPr lang="zh-CN" altLang="en-US" dirty="0"/>
                    </a:p>
                  </a:txBody>
                  <a:tcPr/>
                </a:tc>
                <a:tc>
                  <a:txBody>
                    <a:bodyPr/>
                    <a:lstStyle/>
                    <a:p>
                      <a:pPr marL="0" marR="0" indent="0" algn="l" defTabSz="914332" rtl="0" eaLnBrk="1" fontAlgn="auto" latinLnBrk="0" hangingPunct="1">
                        <a:lnSpc>
                          <a:spcPct val="100000"/>
                        </a:lnSpc>
                        <a:spcBef>
                          <a:spcPts val="0"/>
                        </a:spcBef>
                        <a:spcAft>
                          <a:spcPts val="0"/>
                        </a:spcAft>
                        <a:buClrTx/>
                        <a:buSzTx/>
                        <a:buFontTx/>
                        <a:buNone/>
                        <a:tabLst/>
                        <a:defRPr/>
                      </a:pPr>
                      <a:r>
                        <a:rPr lang="en-US" altLang="zh-CN" dirty="0"/>
                        <a:t>threshold=0.005</a:t>
                      </a:r>
                      <a:endParaRPr lang="zh-CN" altLang="en-US" dirty="0"/>
                    </a:p>
                  </a:txBody>
                  <a:tcPr/>
                </a:tc>
                <a:tc>
                  <a:txBody>
                    <a:bodyPr/>
                    <a:lstStyle/>
                    <a:p>
                      <a:r>
                        <a:rPr lang="en-US" altLang="zh-CN" dirty="0"/>
                        <a:t>0.1608910891</a:t>
                      </a:r>
                      <a:endParaRPr lang="zh-CN" altLang="en-US" dirty="0"/>
                    </a:p>
                  </a:txBody>
                  <a:tcPr/>
                </a:tc>
                <a:extLst>
                  <a:ext uri="{0D108BD9-81ED-4DB2-BD59-A6C34878D82A}">
                    <a16:rowId xmlns:a16="http://schemas.microsoft.com/office/drawing/2014/main" val="10003"/>
                  </a:ext>
                </a:extLst>
              </a:tr>
              <a:tr h="371387">
                <a:tc>
                  <a:txBody>
                    <a:bodyPr/>
                    <a:lstStyle/>
                    <a:p>
                      <a:pPr marL="0" marR="0" indent="0" algn="l" defTabSz="914332" rtl="0" eaLnBrk="1" fontAlgn="auto" latinLnBrk="0" hangingPunct="1">
                        <a:lnSpc>
                          <a:spcPct val="100000"/>
                        </a:lnSpc>
                        <a:spcBef>
                          <a:spcPts val="0"/>
                        </a:spcBef>
                        <a:spcAft>
                          <a:spcPts val="0"/>
                        </a:spcAft>
                        <a:buClrTx/>
                        <a:buSzTx/>
                        <a:buFontTx/>
                        <a:buNone/>
                        <a:tabLst/>
                        <a:defRPr/>
                      </a:pPr>
                      <a:r>
                        <a:rPr lang="en-US" altLang="zh-CN" dirty="0"/>
                        <a:t>Hidden = 10</a:t>
                      </a:r>
                      <a:endParaRPr lang="zh-CN" altLang="en-US" dirty="0"/>
                    </a:p>
                  </a:txBody>
                  <a:tcPr/>
                </a:tc>
                <a:tc>
                  <a:txBody>
                    <a:bodyPr/>
                    <a:lstStyle/>
                    <a:p>
                      <a:pPr marL="0" marR="0" indent="0" algn="l" defTabSz="914332" rtl="0" eaLnBrk="1" fontAlgn="auto" latinLnBrk="0" hangingPunct="1">
                        <a:lnSpc>
                          <a:spcPct val="100000"/>
                        </a:lnSpc>
                        <a:spcBef>
                          <a:spcPts val="0"/>
                        </a:spcBef>
                        <a:spcAft>
                          <a:spcPts val="0"/>
                        </a:spcAft>
                        <a:buClrTx/>
                        <a:buSzTx/>
                        <a:buFontTx/>
                        <a:buNone/>
                        <a:tabLst/>
                        <a:defRPr/>
                      </a:pPr>
                      <a:r>
                        <a:rPr lang="en-US" altLang="zh-CN" dirty="0"/>
                        <a:t>threshold=0.005</a:t>
                      </a:r>
                      <a:endParaRPr lang="zh-CN" altLang="en-US" dirty="0"/>
                    </a:p>
                  </a:txBody>
                  <a:tcPr/>
                </a:tc>
                <a:tc>
                  <a:txBody>
                    <a:bodyPr/>
                    <a:lstStyle/>
                    <a:p>
                      <a:pPr marL="0" marR="0" indent="0" algn="l" defTabSz="914332" rtl="0" eaLnBrk="1" fontAlgn="auto" latinLnBrk="0" hangingPunct="1">
                        <a:lnSpc>
                          <a:spcPct val="100000"/>
                        </a:lnSpc>
                        <a:spcBef>
                          <a:spcPts val="0"/>
                        </a:spcBef>
                        <a:spcAft>
                          <a:spcPts val="0"/>
                        </a:spcAft>
                        <a:buClrTx/>
                        <a:buSzTx/>
                        <a:buFontTx/>
                        <a:buNone/>
                        <a:tabLst/>
                        <a:defRPr/>
                      </a:pPr>
                      <a:r>
                        <a:rPr lang="en-US" altLang="zh-CN" dirty="0"/>
                        <a:t>0.1782178218</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134066997"/>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777034" y="500139"/>
            <a:ext cx="9941952" cy="584775"/>
          </a:xfrm>
          <a:prstGeom prst="rect">
            <a:avLst/>
          </a:prstGeom>
          <a:noFill/>
        </p:spPr>
        <p:txBody>
          <a:bodyPr wrap="none" rtlCol="0">
            <a:spAutoFit/>
          </a:bodyPr>
          <a:lstStyle/>
          <a:p>
            <a:pPr lvl="0">
              <a:buClr>
                <a:schemeClr val="dk1"/>
              </a:buClr>
              <a:buSzPts val="2400"/>
            </a:pPr>
            <a:r>
              <a:rPr lang="en-US" altLang="zh-CN" sz="3200" dirty="0">
                <a:solidFill>
                  <a:schemeClr val="bg1">
                    <a:lumMod val="50000"/>
                  </a:schemeClr>
                </a:solidFill>
                <a:latin typeface="Raleway" panose="020B0003030101060003" pitchFamily="34" charset="0"/>
              </a:rPr>
              <a:t>Methodology  ANN —— Neural Network (double layer)</a:t>
            </a:r>
          </a:p>
        </p:txBody>
      </p:sp>
      <p:sp>
        <p:nvSpPr>
          <p:cNvPr id="4" name="TextBox 4"/>
          <p:cNvSpPr txBox="1">
            <a:spLocks noChangeArrowheads="1"/>
          </p:cNvSpPr>
          <p:nvPr/>
        </p:nvSpPr>
        <p:spPr bwMode="auto">
          <a:xfrm>
            <a:off x="8120418" y="1399819"/>
            <a:ext cx="3684895" cy="410882"/>
          </a:xfrm>
          <a:prstGeom prst="rect">
            <a:avLst/>
          </a:prstGeom>
          <a:noFill/>
          <a:ln w="9525">
            <a:noFill/>
            <a:miter lim="800000"/>
            <a:headEnd/>
            <a:tailEnd/>
          </a:ln>
        </p:spPr>
        <p:txBody>
          <a:bodyPr wrap="square">
            <a:spAutoFit/>
          </a:bodyPr>
          <a:lstStyle/>
          <a:p>
            <a:pPr>
              <a:lnSpc>
                <a:spcPct val="115000"/>
              </a:lnSpc>
            </a:pPr>
            <a:r>
              <a:rPr lang="en-US" altLang="zh-CN" b="1" dirty="0">
                <a:solidFill>
                  <a:schemeClr val="dk1"/>
                </a:solidFill>
              </a:rPr>
              <a:t>Hidden: c(5,2), c(5,3), c(5,4)</a:t>
            </a:r>
          </a:p>
        </p:txBody>
      </p:sp>
      <p:graphicFrame>
        <p:nvGraphicFramePr>
          <p:cNvPr id="5" name="表格 4"/>
          <p:cNvGraphicFramePr>
            <a:graphicFrameLocks noGrp="1"/>
          </p:cNvGraphicFramePr>
          <p:nvPr/>
        </p:nvGraphicFramePr>
        <p:xfrm>
          <a:off x="7419927" y="3092584"/>
          <a:ext cx="4467273" cy="1485548"/>
        </p:xfrm>
        <a:graphic>
          <a:graphicData uri="http://schemas.openxmlformats.org/drawingml/2006/table">
            <a:tbl>
              <a:tblPr firstRow="1" bandRow="1">
                <a:tableStyleId>{5C22544A-7EE6-4342-B048-85BDC9FD1C3A}</a:tableStyleId>
              </a:tblPr>
              <a:tblGrid>
                <a:gridCol w="1224732">
                  <a:extLst>
                    <a:ext uri="{9D8B030D-6E8A-4147-A177-3AD203B41FA5}">
                      <a16:colId xmlns:a16="http://schemas.microsoft.com/office/drawing/2014/main" val="20000"/>
                    </a:ext>
                  </a:extLst>
                </a:gridCol>
                <a:gridCol w="1753450">
                  <a:extLst>
                    <a:ext uri="{9D8B030D-6E8A-4147-A177-3AD203B41FA5}">
                      <a16:colId xmlns:a16="http://schemas.microsoft.com/office/drawing/2014/main" val="20001"/>
                    </a:ext>
                  </a:extLst>
                </a:gridCol>
                <a:gridCol w="1489091">
                  <a:extLst>
                    <a:ext uri="{9D8B030D-6E8A-4147-A177-3AD203B41FA5}">
                      <a16:colId xmlns:a16="http://schemas.microsoft.com/office/drawing/2014/main" val="20002"/>
                    </a:ext>
                  </a:extLst>
                </a:gridCol>
              </a:tblGrid>
              <a:tr h="371387">
                <a:tc>
                  <a:txBody>
                    <a:bodyPr/>
                    <a:lstStyle/>
                    <a:p>
                      <a:r>
                        <a:rPr lang="en-US" altLang="zh-CN" dirty="0"/>
                        <a:t>Hidden</a:t>
                      </a:r>
                      <a:endParaRPr lang="zh-CN" altLang="en-US" dirty="0"/>
                    </a:p>
                  </a:txBody>
                  <a:tcPr/>
                </a:tc>
                <a:tc>
                  <a:txBody>
                    <a:bodyPr/>
                    <a:lstStyle/>
                    <a:p>
                      <a:r>
                        <a:rPr lang="en-US" altLang="zh-CN" dirty="0"/>
                        <a:t>threshold</a:t>
                      </a:r>
                      <a:endParaRPr lang="zh-CN" altLang="en-US" dirty="0"/>
                    </a:p>
                  </a:txBody>
                  <a:tcPr/>
                </a:tc>
                <a:tc>
                  <a:txBody>
                    <a:bodyPr/>
                    <a:lstStyle/>
                    <a:p>
                      <a:r>
                        <a:rPr lang="en-US" altLang="zh-CN" dirty="0"/>
                        <a:t>Error_rate</a:t>
                      </a:r>
                      <a:endParaRPr lang="zh-CN" altLang="en-US" dirty="0"/>
                    </a:p>
                  </a:txBody>
                  <a:tcPr/>
                </a:tc>
                <a:extLst>
                  <a:ext uri="{0D108BD9-81ED-4DB2-BD59-A6C34878D82A}">
                    <a16:rowId xmlns:a16="http://schemas.microsoft.com/office/drawing/2014/main" val="10000"/>
                  </a:ext>
                </a:extLst>
              </a:tr>
              <a:tr h="371387">
                <a:tc>
                  <a:txBody>
                    <a:bodyPr/>
                    <a:lstStyle/>
                    <a:p>
                      <a:r>
                        <a:rPr lang="en-US" altLang="zh-CN" b="1" dirty="0">
                          <a:solidFill>
                            <a:schemeClr val="dk1"/>
                          </a:solidFill>
                        </a:rPr>
                        <a:t>c(5,2)</a:t>
                      </a:r>
                      <a:endParaRPr lang="zh-CN" altLang="en-US" dirty="0"/>
                    </a:p>
                  </a:txBody>
                  <a:tcPr/>
                </a:tc>
                <a:tc>
                  <a:txBody>
                    <a:bodyPr/>
                    <a:lstStyle/>
                    <a:p>
                      <a:pPr marL="0" marR="0" indent="0" algn="l" defTabSz="914332" rtl="0" eaLnBrk="1" fontAlgn="auto" latinLnBrk="0" hangingPunct="1">
                        <a:lnSpc>
                          <a:spcPct val="100000"/>
                        </a:lnSpc>
                        <a:spcBef>
                          <a:spcPts val="0"/>
                        </a:spcBef>
                        <a:spcAft>
                          <a:spcPts val="0"/>
                        </a:spcAft>
                        <a:buClrTx/>
                        <a:buSzTx/>
                        <a:buFontTx/>
                        <a:buNone/>
                        <a:tabLst/>
                        <a:defRPr/>
                      </a:pPr>
                      <a:r>
                        <a:rPr lang="en-US" altLang="zh-CN" dirty="0"/>
                        <a:t>threshold=0.01</a:t>
                      </a:r>
                      <a:endParaRPr lang="zh-CN" altLang="en-US" dirty="0"/>
                    </a:p>
                  </a:txBody>
                  <a:tcPr/>
                </a:tc>
                <a:tc>
                  <a:txBody>
                    <a:bodyPr/>
                    <a:lstStyle/>
                    <a:p>
                      <a:r>
                        <a:rPr lang="en-US" altLang="zh-CN" dirty="0"/>
                        <a:t>0.1732673</a:t>
                      </a:r>
                      <a:endParaRPr lang="zh-CN" altLang="en-US" dirty="0"/>
                    </a:p>
                  </a:txBody>
                  <a:tcPr/>
                </a:tc>
                <a:extLst>
                  <a:ext uri="{0D108BD9-81ED-4DB2-BD59-A6C34878D82A}">
                    <a16:rowId xmlns:a16="http://schemas.microsoft.com/office/drawing/2014/main" val="10001"/>
                  </a:ext>
                </a:extLst>
              </a:tr>
              <a:tr h="371387">
                <a:tc>
                  <a:txBody>
                    <a:bodyPr/>
                    <a:lstStyle/>
                    <a:p>
                      <a:r>
                        <a:rPr lang="en-US" altLang="zh-CN" b="1" dirty="0">
                          <a:solidFill>
                            <a:schemeClr val="dk1"/>
                          </a:solidFill>
                        </a:rPr>
                        <a:t>c(5,3)</a:t>
                      </a:r>
                      <a:endParaRPr lang="zh-CN" altLang="en-US" dirty="0"/>
                    </a:p>
                  </a:txBody>
                  <a:tcPr/>
                </a:tc>
                <a:tc>
                  <a:txBody>
                    <a:bodyPr/>
                    <a:lstStyle/>
                    <a:p>
                      <a:pPr marL="0" marR="0" indent="0" algn="l" defTabSz="914332" rtl="0" eaLnBrk="1" fontAlgn="auto" latinLnBrk="0" hangingPunct="1">
                        <a:lnSpc>
                          <a:spcPct val="100000"/>
                        </a:lnSpc>
                        <a:spcBef>
                          <a:spcPts val="0"/>
                        </a:spcBef>
                        <a:spcAft>
                          <a:spcPts val="0"/>
                        </a:spcAft>
                        <a:buClrTx/>
                        <a:buSzTx/>
                        <a:buFontTx/>
                        <a:buNone/>
                        <a:tabLst/>
                        <a:defRPr/>
                      </a:pPr>
                      <a:r>
                        <a:rPr lang="en-US" altLang="zh-CN" dirty="0"/>
                        <a:t>threshold=0.01</a:t>
                      </a:r>
                      <a:endParaRPr lang="zh-CN" altLang="en-US" dirty="0"/>
                    </a:p>
                  </a:txBody>
                  <a:tcPr/>
                </a:tc>
                <a:tc>
                  <a:txBody>
                    <a:bodyPr/>
                    <a:lstStyle/>
                    <a:p>
                      <a:r>
                        <a:rPr lang="en-US" altLang="zh-CN" sz="1800" b="0" i="0" kern="1200" dirty="0">
                          <a:solidFill>
                            <a:schemeClr val="dk1"/>
                          </a:solidFill>
                          <a:latin typeface="+mn-lt"/>
                          <a:ea typeface="+mn-ea"/>
                          <a:cs typeface="+mn-cs"/>
                        </a:rPr>
                        <a:t>0.2103960</a:t>
                      </a:r>
                      <a:endParaRPr lang="zh-CN" altLang="en-US" dirty="0"/>
                    </a:p>
                  </a:txBody>
                  <a:tcPr/>
                </a:tc>
                <a:extLst>
                  <a:ext uri="{0D108BD9-81ED-4DB2-BD59-A6C34878D82A}">
                    <a16:rowId xmlns:a16="http://schemas.microsoft.com/office/drawing/2014/main" val="10002"/>
                  </a:ext>
                </a:extLst>
              </a:tr>
              <a:tr h="371387">
                <a:tc>
                  <a:txBody>
                    <a:bodyPr/>
                    <a:lstStyle/>
                    <a:p>
                      <a:pPr marL="0" marR="0" indent="0" algn="l" defTabSz="914332" rtl="0" eaLnBrk="1" fontAlgn="auto" latinLnBrk="0" hangingPunct="1">
                        <a:lnSpc>
                          <a:spcPct val="100000"/>
                        </a:lnSpc>
                        <a:spcBef>
                          <a:spcPts val="0"/>
                        </a:spcBef>
                        <a:spcAft>
                          <a:spcPts val="0"/>
                        </a:spcAft>
                        <a:buClrTx/>
                        <a:buSzTx/>
                        <a:buFontTx/>
                        <a:buNone/>
                        <a:tabLst/>
                        <a:defRPr/>
                      </a:pPr>
                      <a:r>
                        <a:rPr lang="en-US" altLang="zh-CN" b="1" dirty="0">
                          <a:solidFill>
                            <a:schemeClr val="dk1"/>
                          </a:solidFill>
                        </a:rPr>
                        <a:t>c(5,4)</a:t>
                      </a:r>
                      <a:endParaRPr lang="zh-CN" altLang="en-US" dirty="0"/>
                    </a:p>
                  </a:txBody>
                  <a:tcPr/>
                </a:tc>
                <a:tc>
                  <a:txBody>
                    <a:bodyPr/>
                    <a:lstStyle/>
                    <a:p>
                      <a:pPr marL="0" marR="0" indent="0" algn="l" defTabSz="914332" rtl="0" eaLnBrk="1" fontAlgn="auto" latinLnBrk="0" hangingPunct="1">
                        <a:lnSpc>
                          <a:spcPct val="100000"/>
                        </a:lnSpc>
                        <a:spcBef>
                          <a:spcPts val="0"/>
                        </a:spcBef>
                        <a:spcAft>
                          <a:spcPts val="0"/>
                        </a:spcAft>
                        <a:buClrTx/>
                        <a:buSzTx/>
                        <a:buFontTx/>
                        <a:buNone/>
                        <a:tabLst/>
                        <a:defRPr/>
                      </a:pPr>
                      <a:r>
                        <a:rPr lang="en-US" altLang="zh-CN" dirty="0"/>
                        <a:t>threshold=0.01</a:t>
                      </a:r>
                      <a:endParaRPr lang="zh-CN" altLang="en-US" dirty="0"/>
                    </a:p>
                  </a:txBody>
                  <a:tcPr/>
                </a:tc>
                <a:tc>
                  <a:txBody>
                    <a:bodyPr/>
                    <a:lstStyle/>
                    <a:p>
                      <a:r>
                        <a:rPr lang="en-US" altLang="zh-CN" sz="1800" b="0" i="0" kern="1200" dirty="0">
                          <a:solidFill>
                            <a:schemeClr val="dk1"/>
                          </a:solidFill>
                          <a:latin typeface="+mn-lt"/>
                          <a:ea typeface="+mn-ea"/>
                          <a:cs typeface="+mn-cs"/>
                        </a:rPr>
                        <a:t>0.1905940</a:t>
                      </a:r>
                      <a:endParaRPr lang="zh-CN" altLang="en-US" dirty="0"/>
                    </a:p>
                  </a:txBody>
                  <a:tcPr/>
                </a:tc>
                <a:extLst>
                  <a:ext uri="{0D108BD9-81ED-4DB2-BD59-A6C34878D82A}">
                    <a16:rowId xmlns:a16="http://schemas.microsoft.com/office/drawing/2014/main" val="10003"/>
                  </a:ext>
                </a:extLst>
              </a:tr>
            </a:tbl>
          </a:graphicData>
        </a:graphic>
      </p:graphicFrame>
      <p:sp>
        <p:nvSpPr>
          <p:cNvPr id="6" name="TextBox 4"/>
          <p:cNvSpPr txBox="1">
            <a:spLocks noChangeArrowheads="1"/>
          </p:cNvSpPr>
          <p:nvPr/>
        </p:nvSpPr>
        <p:spPr bwMode="auto">
          <a:xfrm>
            <a:off x="7413009" y="1934356"/>
            <a:ext cx="3684895" cy="410882"/>
          </a:xfrm>
          <a:prstGeom prst="rect">
            <a:avLst/>
          </a:prstGeom>
          <a:noFill/>
          <a:ln w="9525">
            <a:noFill/>
            <a:miter lim="800000"/>
            <a:headEnd/>
            <a:tailEnd/>
          </a:ln>
        </p:spPr>
        <p:txBody>
          <a:bodyPr wrap="square">
            <a:spAutoFit/>
          </a:bodyPr>
          <a:lstStyle/>
          <a:p>
            <a:pPr>
              <a:lnSpc>
                <a:spcPct val="115000"/>
              </a:lnSpc>
            </a:pPr>
            <a:r>
              <a:rPr lang="en-US" altLang="zh-CN" b="1" dirty="0">
                <a:solidFill>
                  <a:schemeClr val="dk1"/>
                </a:solidFill>
              </a:rPr>
              <a:t>Hidden: c(5,2), threshold = 0.01</a:t>
            </a:r>
          </a:p>
        </p:txBody>
      </p:sp>
      <p:pic>
        <p:nvPicPr>
          <p:cNvPr id="5122" name="Picture 2"/>
          <p:cNvPicPr>
            <a:picLocks noChangeAspect="1" noChangeArrowheads="1"/>
          </p:cNvPicPr>
          <p:nvPr/>
        </p:nvPicPr>
        <p:blipFill>
          <a:blip r:embed="rId2" cstate="print"/>
          <a:srcRect/>
          <a:stretch>
            <a:fillRect/>
          </a:stretch>
        </p:blipFill>
        <p:spPr bwMode="auto">
          <a:xfrm>
            <a:off x="341194" y="1385285"/>
            <a:ext cx="6838666" cy="4491497"/>
          </a:xfrm>
          <a:prstGeom prst="rect">
            <a:avLst/>
          </a:prstGeom>
          <a:noFill/>
          <a:ln w="9525">
            <a:noFill/>
            <a:miter lim="800000"/>
            <a:headEnd/>
            <a:tailEnd/>
          </a:ln>
        </p:spPr>
      </p:pic>
    </p:spTree>
    <p:extLst>
      <p:ext uri="{BB962C8B-B14F-4D97-AF65-F5344CB8AC3E}">
        <p14:creationId xmlns:p14="http://schemas.microsoft.com/office/powerpoint/2010/main" val="2134066997"/>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777034" y="500139"/>
            <a:ext cx="3983783" cy="584775"/>
          </a:xfrm>
          <a:prstGeom prst="rect">
            <a:avLst/>
          </a:prstGeom>
          <a:noFill/>
        </p:spPr>
        <p:txBody>
          <a:bodyPr wrap="none" rtlCol="0">
            <a:spAutoFit/>
          </a:bodyPr>
          <a:lstStyle/>
          <a:p>
            <a:pPr>
              <a:buClr>
                <a:schemeClr val="dk1"/>
              </a:buClr>
              <a:buSzPts val="2400"/>
            </a:pPr>
            <a:r>
              <a:rPr lang="en-US" altLang="zh-CN" sz="3200" dirty="0">
                <a:solidFill>
                  <a:schemeClr val="bg1">
                    <a:lumMod val="50000"/>
                  </a:schemeClr>
                </a:solidFill>
                <a:latin typeface="Raleway" panose="020B0003030101060003" pitchFamily="34" charset="0"/>
              </a:rPr>
              <a:t>Random Forest——RF</a:t>
            </a:r>
            <a:endParaRPr lang="id-ID" sz="3200" dirty="0">
              <a:solidFill>
                <a:schemeClr val="bg1">
                  <a:lumMod val="50000"/>
                </a:schemeClr>
              </a:solidFill>
              <a:latin typeface="Raleway" panose="020B0003030101060003" pitchFamily="34" charset="0"/>
            </a:endParaRPr>
          </a:p>
        </p:txBody>
      </p:sp>
      <p:pic>
        <p:nvPicPr>
          <p:cNvPr id="3" name="Picture 2">
            <a:extLst>
              <a:ext uri="{FF2B5EF4-FFF2-40B4-BE49-F238E27FC236}">
                <a16:creationId xmlns:a16="http://schemas.microsoft.com/office/drawing/2014/main" id="{24692328-5238-2A46-93F3-BB936B16C8C3}"/>
              </a:ext>
            </a:extLst>
          </p:cNvPr>
          <p:cNvPicPr>
            <a:picLocks noChangeAspect="1"/>
          </p:cNvPicPr>
          <p:nvPr/>
        </p:nvPicPr>
        <p:blipFill>
          <a:blip r:embed="rId2" cstate="print"/>
          <a:stretch>
            <a:fillRect/>
          </a:stretch>
        </p:blipFill>
        <p:spPr>
          <a:xfrm>
            <a:off x="363760" y="1306866"/>
            <a:ext cx="6028352" cy="2228230"/>
          </a:xfrm>
          <a:prstGeom prst="rect">
            <a:avLst/>
          </a:prstGeom>
        </p:spPr>
      </p:pic>
      <p:pic>
        <p:nvPicPr>
          <p:cNvPr id="6" name="Picture 5">
            <a:extLst>
              <a:ext uri="{FF2B5EF4-FFF2-40B4-BE49-F238E27FC236}">
                <a16:creationId xmlns:a16="http://schemas.microsoft.com/office/drawing/2014/main" id="{C07F51D1-16CC-344B-B63C-2BBA8693D5D5}"/>
              </a:ext>
            </a:extLst>
          </p:cNvPr>
          <p:cNvPicPr>
            <a:picLocks noChangeAspect="1"/>
          </p:cNvPicPr>
          <p:nvPr/>
        </p:nvPicPr>
        <p:blipFill>
          <a:blip r:embed="rId3" cstate="print"/>
          <a:stretch>
            <a:fillRect/>
          </a:stretch>
        </p:blipFill>
        <p:spPr>
          <a:xfrm>
            <a:off x="6876968" y="1296884"/>
            <a:ext cx="1549400" cy="762000"/>
          </a:xfrm>
          <a:prstGeom prst="rect">
            <a:avLst/>
          </a:prstGeom>
        </p:spPr>
      </p:pic>
      <p:pic>
        <p:nvPicPr>
          <p:cNvPr id="7" name="Picture 6">
            <a:extLst>
              <a:ext uri="{FF2B5EF4-FFF2-40B4-BE49-F238E27FC236}">
                <a16:creationId xmlns:a16="http://schemas.microsoft.com/office/drawing/2014/main" id="{D61FB9E1-3360-8C4C-9469-42D3F4B9EC28}"/>
              </a:ext>
            </a:extLst>
          </p:cNvPr>
          <p:cNvPicPr>
            <a:picLocks noChangeAspect="1"/>
          </p:cNvPicPr>
          <p:nvPr/>
        </p:nvPicPr>
        <p:blipFill>
          <a:blip r:embed="rId4" cstate="print"/>
          <a:stretch>
            <a:fillRect/>
          </a:stretch>
        </p:blipFill>
        <p:spPr>
          <a:xfrm>
            <a:off x="8680203" y="1296884"/>
            <a:ext cx="1574800" cy="711200"/>
          </a:xfrm>
          <a:prstGeom prst="rect">
            <a:avLst/>
          </a:prstGeom>
        </p:spPr>
      </p:pic>
      <p:pic>
        <p:nvPicPr>
          <p:cNvPr id="8" name="Picture 7">
            <a:extLst>
              <a:ext uri="{FF2B5EF4-FFF2-40B4-BE49-F238E27FC236}">
                <a16:creationId xmlns:a16="http://schemas.microsoft.com/office/drawing/2014/main" id="{2F733622-98D5-6047-8347-A14DF24F077D}"/>
              </a:ext>
            </a:extLst>
          </p:cNvPr>
          <p:cNvPicPr>
            <a:picLocks noChangeAspect="1"/>
          </p:cNvPicPr>
          <p:nvPr/>
        </p:nvPicPr>
        <p:blipFill>
          <a:blip r:embed="rId5" cstate="print"/>
          <a:stretch>
            <a:fillRect/>
          </a:stretch>
        </p:blipFill>
        <p:spPr>
          <a:xfrm>
            <a:off x="10346631" y="1296884"/>
            <a:ext cx="1587500" cy="685800"/>
          </a:xfrm>
          <a:prstGeom prst="rect">
            <a:avLst/>
          </a:prstGeom>
        </p:spPr>
      </p:pic>
      <p:pic>
        <p:nvPicPr>
          <p:cNvPr id="10" name="Picture 9">
            <a:extLst>
              <a:ext uri="{FF2B5EF4-FFF2-40B4-BE49-F238E27FC236}">
                <a16:creationId xmlns:a16="http://schemas.microsoft.com/office/drawing/2014/main" id="{8C1EA770-85B7-F94E-9D44-CF9590B13721}"/>
              </a:ext>
            </a:extLst>
          </p:cNvPr>
          <p:cNvPicPr>
            <a:picLocks noChangeAspect="1"/>
          </p:cNvPicPr>
          <p:nvPr/>
        </p:nvPicPr>
        <p:blipFill>
          <a:blip r:embed="rId6" cstate="print"/>
          <a:stretch>
            <a:fillRect/>
          </a:stretch>
        </p:blipFill>
        <p:spPr>
          <a:xfrm>
            <a:off x="6876968" y="2302149"/>
            <a:ext cx="1409700" cy="698500"/>
          </a:xfrm>
          <a:prstGeom prst="rect">
            <a:avLst/>
          </a:prstGeom>
        </p:spPr>
      </p:pic>
      <p:pic>
        <p:nvPicPr>
          <p:cNvPr id="11" name="Picture 10">
            <a:extLst>
              <a:ext uri="{FF2B5EF4-FFF2-40B4-BE49-F238E27FC236}">
                <a16:creationId xmlns:a16="http://schemas.microsoft.com/office/drawing/2014/main" id="{280399A6-EC3E-A840-967D-CA61A0BFE3D2}"/>
              </a:ext>
            </a:extLst>
          </p:cNvPr>
          <p:cNvPicPr>
            <a:picLocks noChangeAspect="1"/>
          </p:cNvPicPr>
          <p:nvPr/>
        </p:nvPicPr>
        <p:blipFill>
          <a:blip r:embed="rId7" cstate="print"/>
          <a:stretch>
            <a:fillRect/>
          </a:stretch>
        </p:blipFill>
        <p:spPr>
          <a:xfrm>
            <a:off x="5070764" y="3535096"/>
            <a:ext cx="6863367" cy="2999591"/>
          </a:xfrm>
          <a:prstGeom prst="rect">
            <a:avLst/>
          </a:prstGeom>
        </p:spPr>
      </p:pic>
      <p:pic>
        <p:nvPicPr>
          <p:cNvPr id="12" name="Picture 11">
            <a:extLst>
              <a:ext uri="{FF2B5EF4-FFF2-40B4-BE49-F238E27FC236}">
                <a16:creationId xmlns:a16="http://schemas.microsoft.com/office/drawing/2014/main" id="{34A7B178-65B5-A14F-9262-E4AE672CE217}"/>
              </a:ext>
            </a:extLst>
          </p:cNvPr>
          <p:cNvPicPr>
            <a:picLocks noChangeAspect="1"/>
          </p:cNvPicPr>
          <p:nvPr/>
        </p:nvPicPr>
        <p:blipFill>
          <a:blip r:embed="rId8" cstate="print"/>
          <a:stretch>
            <a:fillRect/>
          </a:stretch>
        </p:blipFill>
        <p:spPr>
          <a:xfrm>
            <a:off x="8680203" y="2302149"/>
            <a:ext cx="1511300" cy="660400"/>
          </a:xfrm>
          <a:prstGeom prst="rect">
            <a:avLst/>
          </a:prstGeom>
        </p:spPr>
      </p:pic>
    </p:spTree>
    <p:extLst>
      <p:ext uri="{BB962C8B-B14F-4D97-AF65-F5344CB8AC3E}">
        <p14:creationId xmlns:p14="http://schemas.microsoft.com/office/powerpoint/2010/main" val="3595276199"/>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777034" y="500139"/>
            <a:ext cx="6256008" cy="584775"/>
          </a:xfrm>
          <a:prstGeom prst="rect">
            <a:avLst/>
          </a:prstGeom>
          <a:noFill/>
        </p:spPr>
        <p:txBody>
          <a:bodyPr wrap="none" rtlCol="0">
            <a:spAutoFit/>
          </a:bodyPr>
          <a:lstStyle/>
          <a:p>
            <a:pPr>
              <a:buClr>
                <a:schemeClr val="dk1"/>
              </a:buClr>
              <a:buSzPts val="2400"/>
            </a:pPr>
            <a:r>
              <a:rPr lang="en-US" altLang="zh-CN" sz="3200" dirty="0">
                <a:solidFill>
                  <a:schemeClr val="bg1">
                    <a:lumMod val="50000"/>
                  </a:schemeClr>
                </a:solidFill>
                <a:latin typeface="Raleway" panose="020B0003030101060003" pitchFamily="34" charset="0"/>
              </a:rPr>
              <a:t>Support Vector Machines——SVM</a:t>
            </a:r>
            <a:endParaRPr lang="id-ID" sz="3200" dirty="0">
              <a:solidFill>
                <a:schemeClr val="bg1">
                  <a:lumMod val="50000"/>
                </a:schemeClr>
              </a:solidFill>
              <a:latin typeface="Raleway" panose="020B0003030101060003" pitchFamily="34" charset="0"/>
            </a:endParaRPr>
          </a:p>
        </p:txBody>
      </p:sp>
      <p:pic>
        <p:nvPicPr>
          <p:cNvPr id="2" name="Picture 1">
            <a:extLst>
              <a:ext uri="{FF2B5EF4-FFF2-40B4-BE49-F238E27FC236}">
                <a16:creationId xmlns:a16="http://schemas.microsoft.com/office/drawing/2014/main" id="{6AB11C7C-9ED7-9E42-9635-BA83F6D0D738}"/>
              </a:ext>
            </a:extLst>
          </p:cNvPr>
          <p:cNvPicPr>
            <a:picLocks noChangeAspect="1"/>
          </p:cNvPicPr>
          <p:nvPr/>
        </p:nvPicPr>
        <p:blipFill>
          <a:blip r:embed="rId2" cstate="print"/>
          <a:stretch>
            <a:fillRect/>
          </a:stretch>
        </p:blipFill>
        <p:spPr>
          <a:xfrm>
            <a:off x="570923" y="1234209"/>
            <a:ext cx="5702300" cy="2311400"/>
          </a:xfrm>
          <a:prstGeom prst="rect">
            <a:avLst/>
          </a:prstGeom>
        </p:spPr>
      </p:pic>
      <p:pic>
        <p:nvPicPr>
          <p:cNvPr id="5" name="Picture 4">
            <a:extLst>
              <a:ext uri="{FF2B5EF4-FFF2-40B4-BE49-F238E27FC236}">
                <a16:creationId xmlns:a16="http://schemas.microsoft.com/office/drawing/2014/main" id="{D550FBD4-2440-C148-A9C5-A59EAFC7288E}"/>
              </a:ext>
            </a:extLst>
          </p:cNvPr>
          <p:cNvPicPr>
            <a:picLocks noChangeAspect="1"/>
          </p:cNvPicPr>
          <p:nvPr/>
        </p:nvPicPr>
        <p:blipFill>
          <a:blip r:embed="rId3" cstate="print"/>
          <a:stretch>
            <a:fillRect/>
          </a:stretch>
        </p:blipFill>
        <p:spPr>
          <a:xfrm>
            <a:off x="6719455" y="1234209"/>
            <a:ext cx="5140036" cy="2311400"/>
          </a:xfrm>
          <a:prstGeom prst="rect">
            <a:avLst/>
          </a:prstGeom>
        </p:spPr>
      </p:pic>
    </p:spTree>
    <p:extLst>
      <p:ext uri="{BB962C8B-B14F-4D97-AF65-F5344CB8AC3E}">
        <p14:creationId xmlns:p14="http://schemas.microsoft.com/office/powerpoint/2010/main" val="3078573041"/>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rgbClr val="F7F7F7"/>
            </a:gs>
          </a:gsLst>
          <a:lin ang="5400000" scaled="0"/>
        </a:gradFill>
        <a:effectLst/>
      </p:bgPr>
    </p:bg>
    <p:spTree>
      <p:nvGrpSpPr>
        <p:cNvPr id="1" name=""/>
        <p:cNvGrpSpPr/>
        <p:nvPr/>
      </p:nvGrpSpPr>
      <p:grpSpPr>
        <a:xfrm>
          <a:off x="0" y="0"/>
          <a:ext cx="0" cy="0"/>
          <a:chOff x="0" y="0"/>
          <a:chExt cx="0" cy="0"/>
        </a:xfrm>
      </p:grpSpPr>
      <p:sp>
        <p:nvSpPr>
          <p:cNvPr id="4" name="TextBox 3"/>
          <p:cNvSpPr txBox="1"/>
          <p:nvPr/>
        </p:nvSpPr>
        <p:spPr>
          <a:xfrm>
            <a:off x="777034" y="1404811"/>
            <a:ext cx="1843774" cy="584775"/>
          </a:xfrm>
          <a:prstGeom prst="rect">
            <a:avLst/>
          </a:prstGeom>
          <a:noFill/>
        </p:spPr>
        <p:txBody>
          <a:bodyPr wrap="none" rtlCol="0">
            <a:spAutoFit/>
          </a:bodyPr>
          <a:lstStyle/>
          <a:p>
            <a:r>
              <a:rPr lang="id-ID" sz="3200" dirty="0">
                <a:solidFill>
                  <a:schemeClr val="bg1">
                    <a:lumMod val="50000"/>
                  </a:schemeClr>
                </a:solidFill>
                <a:latin typeface="Raleway" panose="020B0003030101060003" pitchFamily="34" charset="0"/>
              </a:rPr>
              <a:t>The Data</a:t>
            </a:r>
          </a:p>
        </p:txBody>
      </p:sp>
      <p:sp>
        <p:nvSpPr>
          <p:cNvPr id="13" name="TextBox 12"/>
          <p:cNvSpPr txBox="1"/>
          <p:nvPr/>
        </p:nvSpPr>
        <p:spPr>
          <a:xfrm>
            <a:off x="777034" y="2712973"/>
            <a:ext cx="10637932" cy="2092881"/>
          </a:xfrm>
          <a:prstGeom prst="rect">
            <a:avLst/>
          </a:prstGeom>
          <a:noFill/>
        </p:spPr>
        <p:txBody>
          <a:bodyPr wrap="square" rtlCol="0">
            <a:spAutoFit/>
          </a:bodyPr>
          <a:lstStyle/>
          <a:p>
            <a:pPr marL="228589" indent="-228589">
              <a:buClr>
                <a:srgbClr val="FF6D6D"/>
              </a:buClr>
              <a:buFont typeface="Wingdings" panose="05000000000000000000" pitchFamily="2" charset="2"/>
              <a:buChar char="v"/>
            </a:pPr>
            <a:r>
              <a:rPr lang="en-US" sz="2000" b="1" dirty="0">
                <a:solidFill>
                  <a:schemeClr val="bg1">
                    <a:lumMod val="65000"/>
                  </a:schemeClr>
                </a:solidFill>
                <a:latin typeface="Raleway" panose="020B0003030101060003" pitchFamily="34" charset="0"/>
              </a:rPr>
              <a:t>The dataset is from Kaggle,  and the dataset contains 2017 songs with attributes from Spotify's API.</a:t>
            </a:r>
            <a:endParaRPr lang="id-ID" sz="2000" b="1" dirty="0">
              <a:solidFill>
                <a:schemeClr val="bg1">
                  <a:lumMod val="65000"/>
                </a:schemeClr>
              </a:solidFill>
              <a:latin typeface="Raleway" panose="020B0003030101060003" pitchFamily="34" charset="0"/>
            </a:endParaRPr>
          </a:p>
          <a:p>
            <a:pPr marL="228589" indent="-228589">
              <a:buClr>
                <a:srgbClr val="B4DE2C"/>
              </a:buClr>
              <a:buFont typeface="Wingdings" panose="05000000000000000000" pitchFamily="2" charset="2"/>
              <a:buChar char="v"/>
            </a:pPr>
            <a:endParaRPr lang="en-US" sz="1500" dirty="0">
              <a:solidFill>
                <a:schemeClr val="bg1">
                  <a:lumMod val="65000"/>
                </a:schemeClr>
              </a:solidFill>
              <a:latin typeface="Raleway" panose="020B0003030101060003" pitchFamily="34" charset="0"/>
            </a:endParaRPr>
          </a:p>
          <a:p>
            <a:pPr marL="228589" indent="-228589">
              <a:buClr>
                <a:srgbClr val="FF6D6D"/>
              </a:buClr>
              <a:buFont typeface="Wingdings" panose="05000000000000000000" pitchFamily="2" charset="2"/>
              <a:buChar char="Ø"/>
            </a:pPr>
            <a:r>
              <a:rPr lang="en-US" sz="1500" dirty="0">
                <a:solidFill>
                  <a:schemeClr val="bg1">
                    <a:lumMod val="65000"/>
                  </a:schemeClr>
                </a:solidFill>
                <a:latin typeface="Raleway" panose="020B0003030101060003" pitchFamily="34" charset="0"/>
              </a:rPr>
              <a:t>Each song labeled "1" means we like it and "0" for songs we don't like. We used this to data to see if we could build a classifier that could predict whether or not I would like a song.</a:t>
            </a:r>
            <a:endParaRPr lang="id-ID" sz="1500" dirty="0">
              <a:solidFill>
                <a:schemeClr val="bg1">
                  <a:lumMod val="65000"/>
                </a:schemeClr>
              </a:solidFill>
              <a:latin typeface="Raleway" panose="020B0003030101060003" pitchFamily="34" charset="0"/>
            </a:endParaRPr>
          </a:p>
          <a:p>
            <a:pPr marL="228589" indent="-228589">
              <a:buClr>
                <a:srgbClr val="B4DE2C"/>
              </a:buClr>
              <a:buFont typeface="Wingdings" panose="05000000000000000000" pitchFamily="2" charset="2"/>
              <a:buChar char="Ø"/>
            </a:pPr>
            <a:endParaRPr lang="en-US" sz="1500" dirty="0">
              <a:solidFill>
                <a:schemeClr val="bg1">
                  <a:lumMod val="65000"/>
                </a:schemeClr>
              </a:solidFill>
              <a:latin typeface="Raleway" panose="020B0003030101060003" pitchFamily="34" charset="0"/>
            </a:endParaRPr>
          </a:p>
          <a:p>
            <a:pPr marL="228589" indent="-228589">
              <a:buClr>
                <a:srgbClr val="FF6D6D"/>
              </a:buClr>
              <a:buFont typeface="Wingdings" panose="05000000000000000000" pitchFamily="2" charset="2"/>
              <a:buChar char="ü"/>
            </a:pPr>
            <a:r>
              <a:rPr lang="en-US" sz="1500" dirty="0">
                <a:solidFill>
                  <a:schemeClr val="bg1">
                    <a:lumMod val="65000"/>
                  </a:schemeClr>
                </a:solidFill>
                <a:latin typeface="Raleway" panose="020B0003030101060003" pitchFamily="34" charset="0"/>
              </a:rPr>
              <a:t>There are 16 columns. 11 of which are song attributes, one column for song name, one for artist, and </a:t>
            </a:r>
            <a:r>
              <a:rPr lang="en-US" altLang="zh-CN" sz="1500" dirty="0">
                <a:solidFill>
                  <a:schemeClr val="bg1">
                    <a:lumMod val="65000"/>
                  </a:schemeClr>
                </a:solidFill>
                <a:latin typeface="Raleway" panose="020B0003030101060003" pitchFamily="34" charset="0"/>
              </a:rPr>
              <a:t>the</a:t>
            </a:r>
            <a:r>
              <a:rPr lang="en-US" sz="1500" dirty="0">
                <a:solidFill>
                  <a:schemeClr val="bg1">
                    <a:lumMod val="65000"/>
                  </a:schemeClr>
                </a:solidFill>
                <a:latin typeface="Raleway" panose="020B0003030101060003" pitchFamily="34" charset="0"/>
              </a:rPr>
              <a:t> column called "target" which is the label for the song.</a:t>
            </a:r>
            <a:endParaRPr lang="id-ID" sz="1500" dirty="0">
              <a:solidFill>
                <a:schemeClr val="bg1">
                  <a:lumMod val="65000"/>
                </a:schemeClr>
              </a:solidFill>
              <a:latin typeface="Raleway" panose="020B0003030101060003" pitchFamily="34" charset="0"/>
            </a:endParaRPr>
          </a:p>
        </p:txBody>
      </p:sp>
    </p:spTree>
    <p:extLst>
      <p:ext uri="{BB962C8B-B14F-4D97-AF65-F5344CB8AC3E}">
        <p14:creationId xmlns:p14="http://schemas.microsoft.com/office/powerpoint/2010/main" val="3161040579"/>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3">
                                            <p:txEl>
                                              <p:pRg st="0" end="0"/>
                                            </p:txEl>
                                          </p:spTgt>
                                        </p:tgtEl>
                                        <p:attrNameLst>
                                          <p:attrName>style.visibility</p:attrName>
                                        </p:attrNameLst>
                                      </p:cBhvr>
                                      <p:to>
                                        <p:strVal val="visible"/>
                                      </p:to>
                                    </p:set>
                                    <p:animEffect transition="in" filter="fade">
                                      <p:cBhvr>
                                        <p:cTn id="11" dur="500"/>
                                        <p:tgtEl>
                                          <p:spTgt spid="13">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3">
                                            <p:txEl>
                                              <p:pRg st="2" end="2"/>
                                            </p:txEl>
                                          </p:spTgt>
                                        </p:tgtEl>
                                        <p:attrNameLst>
                                          <p:attrName>style.visibility</p:attrName>
                                        </p:attrNameLst>
                                      </p:cBhvr>
                                      <p:to>
                                        <p:strVal val="visible"/>
                                      </p:to>
                                    </p:set>
                                    <p:animEffect transition="in" filter="fade">
                                      <p:cBhvr>
                                        <p:cTn id="15" dur="500"/>
                                        <p:tgtEl>
                                          <p:spTgt spid="13">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3">
                                            <p:txEl>
                                              <p:pRg st="4" end="4"/>
                                            </p:txEl>
                                          </p:spTgt>
                                        </p:tgtEl>
                                        <p:attrNameLst>
                                          <p:attrName>style.visibility</p:attrName>
                                        </p:attrNameLst>
                                      </p:cBhvr>
                                      <p:to>
                                        <p:strVal val="visible"/>
                                      </p:to>
                                    </p:set>
                                    <p:animEffect transition="in" filter="fade">
                                      <p:cBhvr>
                                        <p:cTn id="19" dur="500"/>
                                        <p:tgtEl>
                                          <p:spTgt spid="1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3"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660484" y="500139"/>
            <a:ext cx="6704079" cy="584775"/>
          </a:xfrm>
          <a:prstGeom prst="rect">
            <a:avLst/>
          </a:prstGeom>
          <a:noFill/>
        </p:spPr>
        <p:txBody>
          <a:bodyPr wrap="none" rtlCol="0">
            <a:spAutoFit/>
          </a:bodyPr>
          <a:lstStyle/>
          <a:p>
            <a:pPr>
              <a:buClr>
                <a:schemeClr val="dk1"/>
              </a:buClr>
              <a:buSzPts val="2400"/>
            </a:pPr>
            <a:r>
              <a:rPr lang="en-US" altLang="zh-CN" sz="3200" dirty="0">
                <a:solidFill>
                  <a:schemeClr val="bg1">
                    <a:lumMod val="50000"/>
                  </a:schemeClr>
                </a:solidFill>
                <a:latin typeface="Raleway" panose="020B0003030101060003" pitchFamily="34" charset="0"/>
              </a:rPr>
              <a:t>Hierarchical Clustering——</a:t>
            </a:r>
            <a:r>
              <a:rPr lang="en-US" altLang="zh-CN" sz="3200" dirty="0" err="1">
                <a:solidFill>
                  <a:schemeClr val="bg1">
                    <a:lumMod val="50000"/>
                  </a:schemeClr>
                </a:solidFill>
                <a:latin typeface="Raleway" panose="020B0003030101060003" pitchFamily="34" charset="0"/>
              </a:rPr>
              <a:t>hcluster</a:t>
            </a:r>
            <a:endParaRPr lang="id-ID" sz="3200" dirty="0">
              <a:solidFill>
                <a:schemeClr val="bg1">
                  <a:lumMod val="50000"/>
                </a:schemeClr>
              </a:solidFill>
              <a:latin typeface="Raleway" panose="020B0003030101060003" pitchFamily="34" charset="0"/>
            </a:endParaRPr>
          </a:p>
        </p:txBody>
      </p:sp>
      <p:sp>
        <p:nvSpPr>
          <p:cNvPr id="4" name="TextBox 4"/>
          <p:cNvSpPr txBox="1">
            <a:spLocks noChangeArrowheads="1"/>
          </p:cNvSpPr>
          <p:nvPr/>
        </p:nvSpPr>
        <p:spPr bwMode="auto">
          <a:xfrm>
            <a:off x="725568" y="931025"/>
            <a:ext cx="3600450" cy="1477328"/>
          </a:xfrm>
          <a:prstGeom prst="rect">
            <a:avLst/>
          </a:prstGeom>
          <a:noFill/>
          <a:ln w="9525">
            <a:noFill/>
            <a:miter lim="800000"/>
            <a:headEnd/>
            <a:tailEnd/>
          </a:ln>
        </p:spPr>
        <p:txBody>
          <a:bodyPr>
            <a:spAutoFit/>
          </a:bodyPr>
          <a:lstStyle/>
          <a:p>
            <a:r>
              <a:rPr lang="en-US" altLang="zh-CN" dirty="0">
                <a:ea typeface="宋体" charset="-122"/>
              </a:rPr>
              <a:t>For </a:t>
            </a:r>
            <a:r>
              <a:rPr lang="en-US" altLang="zh-CN" dirty="0" err="1">
                <a:ea typeface="宋体" charset="-122"/>
              </a:rPr>
              <a:t>hclust</a:t>
            </a:r>
            <a:r>
              <a:rPr lang="en-US" altLang="zh-CN" dirty="0">
                <a:ea typeface="宋体" charset="-122"/>
              </a:rPr>
              <a:t>, there are many methods.</a:t>
            </a:r>
          </a:p>
          <a:p>
            <a:endParaRPr lang="en-US" altLang="zh-CN" dirty="0">
              <a:ea typeface="宋体" charset="-122"/>
            </a:endParaRPr>
          </a:p>
          <a:p>
            <a:endParaRPr lang="en-US" altLang="zh-CN" dirty="0">
              <a:ea typeface="宋体" charset="-122"/>
            </a:endParaRPr>
          </a:p>
          <a:p>
            <a:r>
              <a:rPr lang="en-US" altLang="zh-CN" dirty="0">
                <a:ea typeface="宋体" charset="-122"/>
              </a:rPr>
              <a:t>First, let‘s see </a:t>
            </a:r>
          </a:p>
          <a:p>
            <a:r>
              <a:rPr lang="en-US" altLang="zh-CN" b="1" i="1" dirty="0">
                <a:solidFill>
                  <a:srgbClr val="FF0000"/>
                </a:solidFill>
                <a:ea typeface="宋体" charset="-122"/>
              </a:rPr>
              <a:t>Method = “average”</a:t>
            </a:r>
            <a:endParaRPr lang="zh-CN" altLang="en-US" b="1" i="1" dirty="0">
              <a:solidFill>
                <a:srgbClr val="FF0000"/>
              </a:solidFill>
              <a:ea typeface="宋体" charset="-122"/>
            </a:endParaRPr>
          </a:p>
        </p:txBody>
      </p:sp>
      <p:pic>
        <p:nvPicPr>
          <p:cNvPr id="3" name="Picture 2">
            <a:extLst>
              <a:ext uri="{FF2B5EF4-FFF2-40B4-BE49-F238E27FC236}">
                <a16:creationId xmlns:a16="http://schemas.microsoft.com/office/drawing/2014/main" id="{8C3AA4CD-8F2B-DC44-9F80-2BDDC9FFDD22}"/>
              </a:ext>
            </a:extLst>
          </p:cNvPr>
          <p:cNvPicPr>
            <a:picLocks noChangeAspect="1"/>
          </p:cNvPicPr>
          <p:nvPr/>
        </p:nvPicPr>
        <p:blipFill>
          <a:blip r:embed="rId2" cstate="print"/>
          <a:stretch>
            <a:fillRect/>
          </a:stretch>
        </p:blipFill>
        <p:spPr>
          <a:xfrm>
            <a:off x="402772" y="2366301"/>
            <a:ext cx="4550228" cy="2630242"/>
          </a:xfrm>
          <a:prstGeom prst="rect">
            <a:avLst/>
          </a:prstGeom>
        </p:spPr>
      </p:pic>
      <p:pic>
        <p:nvPicPr>
          <p:cNvPr id="6" name="Picture 5">
            <a:extLst>
              <a:ext uri="{FF2B5EF4-FFF2-40B4-BE49-F238E27FC236}">
                <a16:creationId xmlns:a16="http://schemas.microsoft.com/office/drawing/2014/main" id="{2E486324-9E9C-E14C-A566-E0FBB149E448}"/>
              </a:ext>
            </a:extLst>
          </p:cNvPr>
          <p:cNvPicPr>
            <a:picLocks noChangeAspect="1"/>
          </p:cNvPicPr>
          <p:nvPr/>
        </p:nvPicPr>
        <p:blipFill>
          <a:blip r:embed="rId3" cstate="print"/>
          <a:stretch>
            <a:fillRect/>
          </a:stretch>
        </p:blipFill>
        <p:spPr>
          <a:xfrm>
            <a:off x="5153892" y="1084914"/>
            <a:ext cx="6816436" cy="5612467"/>
          </a:xfrm>
          <a:prstGeom prst="rect">
            <a:avLst/>
          </a:prstGeom>
        </p:spPr>
      </p:pic>
      <p:pic>
        <p:nvPicPr>
          <p:cNvPr id="7" name="Picture 6">
            <a:extLst>
              <a:ext uri="{FF2B5EF4-FFF2-40B4-BE49-F238E27FC236}">
                <a16:creationId xmlns:a16="http://schemas.microsoft.com/office/drawing/2014/main" id="{478A8086-17FE-A24C-8D3A-2A79F0BA916C}"/>
              </a:ext>
            </a:extLst>
          </p:cNvPr>
          <p:cNvPicPr>
            <a:picLocks noChangeAspect="1"/>
          </p:cNvPicPr>
          <p:nvPr/>
        </p:nvPicPr>
        <p:blipFill>
          <a:blip r:embed="rId4" cstate="print"/>
          <a:stretch>
            <a:fillRect/>
          </a:stretch>
        </p:blipFill>
        <p:spPr>
          <a:xfrm>
            <a:off x="722628" y="1311368"/>
            <a:ext cx="4622348" cy="520700"/>
          </a:xfrm>
          <a:prstGeom prst="rect">
            <a:avLst/>
          </a:prstGeom>
        </p:spPr>
      </p:pic>
      <p:pic>
        <p:nvPicPr>
          <p:cNvPr id="8" name="Picture 7">
            <a:extLst>
              <a:ext uri="{FF2B5EF4-FFF2-40B4-BE49-F238E27FC236}">
                <a16:creationId xmlns:a16="http://schemas.microsoft.com/office/drawing/2014/main" id="{A296AF79-1940-724F-A8AB-DF2F130B1D40}"/>
              </a:ext>
            </a:extLst>
          </p:cNvPr>
          <p:cNvPicPr>
            <a:picLocks noChangeAspect="1"/>
          </p:cNvPicPr>
          <p:nvPr/>
        </p:nvPicPr>
        <p:blipFill>
          <a:blip r:embed="rId5" cstate="print"/>
          <a:stretch>
            <a:fillRect/>
          </a:stretch>
        </p:blipFill>
        <p:spPr>
          <a:xfrm>
            <a:off x="489858" y="5138889"/>
            <a:ext cx="3836160" cy="1558491"/>
          </a:xfrm>
          <a:prstGeom prst="rect">
            <a:avLst/>
          </a:prstGeom>
        </p:spPr>
      </p:pic>
    </p:spTree>
    <p:extLst>
      <p:ext uri="{BB962C8B-B14F-4D97-AF65-F5344CB8AC3E}">
        <p14:creationId xmlns:p14="http://schemas.microsoft.com/office/powerpoint/2010/main" val="256721703"/>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A091EEE-97A0-184F-81A0-7CF86B056E96}"/>
              </a:ext>
            </a:extLst>
          </p:cNvPr>
          <p:cNvPicPr>
            <a:picLocks noChangeAspect="1"/>
          </p:cNvPicPr>
          <p:nvPr/>
        </p:nvPicPr>
        <p:blipFill>
          <a:blip r:embed="rId2" cstate="print"/>
          <a:stretch>
            <a:fillRect/>
          </a:stretch>
        </p:blipFill>
        <p:spPr>
          <a:xfrm>
            <a:off x="4593138" y="0"/>
            <a:ext cx="7185837" cy="6738257"/>
          </a:xfrm>
          <a:prstGeom prst="rect">
            <a:avLst/>
          </a:prstGeom>
        </p:spPr>
      </p:pic>
      <p:pic>
        <p:nvPicPr>
          <p:cNvPr id="5" name="Picture 4">
            <a:extLst>
              <a:ext uri="{FF2B5EF4-FFF2-40B4-BE49-F238E27FC236}">
                <a16:creationId xmlns:a16="http://schemas.microsoft.com/office/drawing/2014/main" id="{2E065BE0-8107-0248-B1A1-AF682F7F01AB}"/>
              </a:ext>
            </a:extLst>
          </p:cNvPr>
          <p:cNvPicPr>
            <a:picLocks noChangeAspect="1"/>
          </p:cNvPicPr>
          <p:nvPr/>
        </p:nvPicPr>
        <p:blipFill>
          <a:blip r:embed="rId3" cstate="print"/>
          <a:stretch>
            <a:fillRect/>
          </a:stretch>
        </p:blipFill>
        <p:spPr>
          <a:xfrm>
            <a:off x="285133" y="1464128"/>
            <a:ext cx="4149725" cy="1905000"/>
          </a:xfrm>
          <a:prstGeom prst="rect">
            <a:avLst/>
          </a:prstGeom>
        </p:spPr>
      </p:pic>
      <p:sp>
        <p:nvSpPr>
          <p:cNvPr id="7" name="TextBox 6">
            <a:extLst>
              <a:ext uri="{FF2B5EF4-FFF2-40B4-BE49-F238E27FC236}">
                <a16:creationId xmlns:a16="http://schemas.microsoft.com/office/drawing/2014/main" id="{018F97AE-C575-4C41-9E5C-E578D53FD780}"/>
              </a:ext>
            </a:extLst>
          </p:cNvPr>
          <p:cNvSpPr txBox="1"/>
          <p:nvPr/>
        </p:nvSpPr>
        <p:spPr>
          <a:xfrm>
            <a:off x="1280245" y="936171"/>
            <a:ext cx="2159502" cy="369332"/>
          </a:xfrm>
          <a:prstGeom prst="rect">
            <a:avLst/>
          </a:prstGeom>
          <a:noFill/>
        </p:spPr>
        <p:txBody>
          <a:bodyPr wrap="none" rtlCol="0">
            <a:spAutoFit/>
          </a:bodyPr>
          <a:lstStyle/>
          <a:p>
            <a:r>
              <a:rPr lang="en-US" b="1" i="1" dirty="0">
                <a:solidFill>
                  <a:srgbClr val="FF0000"/>
                </a:solidFill>
              </a:rPr>
              <a:t>Method = “centroid”</a:t>
            </a:r>
          </a:p>
        </p:txBody>
      </p:sp>
      <p:pic>
        <p:nvPicPr>
          <p:cNvPr id="8" name="Picture 7">
            <a:extLst>
              <a:ext uri="{FF2B5EF4-FFF2-40B4-BE49-F238E27FC236}">
                <a16:creationId xmlns:a16="http://schemas.microsoft.com/office/drawing/2014/main" id="{6A46172F-08C9-2746-AF75-E190F0938654}"/>
              </a:ext>
            </a:extLst>
          </p:cNvPr>
          <p:cNvPicPr>
            <a:picLocks noChangeAspect="1"/>
          </p:cNvPicPr>
          <p:nvPr/>
        </p:nvPicPr>
        <p:blipFill>
          <a:blip r:embed="rId4" cstate="print"/>
          <a:stretch>
            <a:fillRect/>
          </a:stretch>
        </p:blipFill>
        <p:spPr>
          <a:xfrm>
            <a:off x="154215" y="3701143"/>
            <a:ext cx="4280643" cy="3014310"/>
          </a:xfrm>
          <a:prstGeom prst="rect">
            <a:avLst/>
          </a:prstGeom>
        </p:spPr>
      </p:pic>
    </p:spTree>
    <p:extLst>
      <p:ext uri="{BB962C8B-B14F-4D97-AF65-F5344CB8AC3E}">
        <p14:creationId xmlns:p14="http://schemas.microsoft.com/office/powerpoint/2010/main" val="2850210230"/>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C7D67A3-01DB-9741-8671-D36A75A13373}"/>
              </a:ext>
            </a:extLst>
          </p:cNvPr>
          <p:cNvPicPr>
            <a:picLocks noChangeAspect="1"/>
          </p:cNvPicPr>
          <p:nvPr/>
        </p:nvPicPr>
        <p:blipFill>
          <a:blip r:embed="rId2" cstate="print"/>
          <a:stretch>
            <a:fillRect/>
          </a:stretch>
        </p:blipFill>
        <p:spPr>
          <a:xfrm>
            <a:off x="4898571" y="261256"/>
            <a:ext cx="7119258" cy="6498771"/>
          </a:xfrm>
          <a:prstGeom prst="rect">
            <a:avLst/>
          </a:prstGeom>
        </p:spPr>
      </p:pic>
      <p:pic>
        <p:nvPicPr>
          <p:cNvPr id="4" name="Picture 3">
            <a:extLst>
              <a:ext uri="{FF2B5EF4-FFF2-40B4-BE49-F238E27FC236}">
                <a16:creationId xmlns:a16="http://schemas.microsoft.com/office/drawing/2014/main" id="{9CD31025-8638-794D-BE13-B0E7BFAACF0A}"/>
              </a:ext>
            </a:extLst>
          </p:cNvPr>
          <p:cNvPicPr>
            <a:picLocks noChangeAspect="1"/>
          </p:cNvPicPr>
          <p:nvPr/>
        </p:nvPicPr>
        <p:blipFill>
          <a:blip r:embed="rId3" cstate="print"/>
          <a:stretch>
            <a:fillRect/>
          </a:stretch>
        </p:blipFill>
        <p:spPr>
          <a:xfrm>
            <a:off x="130628" y="1406070"/>
            <a:ext cx="4622800" cy="1892300"/>
          </a:xfrm>
          <a:prstGeom prst="rect">
            <a:avLst/>
          </a:prstGeom>
        </p:spPr>
      </p:pic>
      <p:sp>
        <p:nvSpPr>
          <p:cNvPr id="6" name="TextBox 5">
            <a:extLst>
              <a:ext uri="{FF2B5EF4-FFF2-40B4-BE49-F238E27FC236}">
                <a16:creationId xmlns:a16="http://schemas.microsoft.com/office/drawing/2014/main" id="{B7834C3E-E35F-F148-AD28-9F300B2DE6AB}"/>
              </a:ext>
            </a:extLst>
          </p:cNvPr>
          <p:cNvSpPr txBox="1"/>
          <p:nvPr/>
        </p:nvSpPr>
        <p:spPr>
          <a:xfrm>
            <a:off x="1055914" y="947303"/>
            <a:ext cx="1921039" cy="369332"/>
          </a:xfrm>
          <a:prstGeom prst="rect">
            <a:avLst/>
          </a:prstGeom>
          <a:noFill/>
        </p:spPr>
        <p:txBody>
          <a:bodyPr wrap="none" rtlCol="0">
            <a:spAutoFit/>
          </a:bodyPr>
          <a:lstStyle/>
          <a:p>
            <a:r>
              <a:rPr lang="en-US" b="1" i="1" dirty="0">
                <a:solidFill>
                  <a:srgbClr val="FF0000"/>
                </a:solidFill>
              </a:rPr>
              <a:t>Method = “single”</a:t>
            </a:r>
          </a:p>
        </p:txBody>
      </p:sp>
      <p:pic>
        <p:nvPicPr>
          <p:cNvPr id="7" name="Picture 6">
            <a:extLst>
              <a:ext uri="{FF2B5EF4-FFF2-40B4-BE49-F238E27FC236}">
                <a16:creationId xmlns:a16="http://schemas.microsoft.com/office/drawing/2014/main" id="{2D6BD60F-C6E2-904C-B0BE-ED79E98F8AA9}"/>
              </a:ext>
            </a:extLst>
          </p:cNvPr>
          <p:cNvPicPr>
            <a:picLocks noChangeAspect="1"/>
          </p:cNvPicPr>
          <p:nvPr/>
        </p:nvPicPr>
        <p:blipFill>
          <a:blip r:embed="rId4" cstate="print"/>
          <a:stretch>
            <a:fillRect/>
          </a:stretch>
        </p:blipFill>
        <p:spPr>
          <a:xfrm>
            <a:off x="156028" y="3690257"/>
            <a:ext cx="4513943" cy="3069770"/>
          </a:xfrm>
          <a:prstGeom prst="rect">
            <a:avLst/>
          </a:prstGeom>
        </p:spPr>
      </p:pic>
    </p:spTree>
    <p:extLst>
      <p:ext uri="{BB962C8B-B14F-4D97-AF65-F5344CB8AC3E}">
        <p14:creationId xmlns:p14="http://schemas.microsoft.com/office/powerpoint/2010/main" val="2785596132"/>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7834C3E-E35F-F148-AD28-9F300B2DE6AB}"/>
              </a:ext>
            </a:extLst>
          </p:cNvPr>
          <p:cNvSpPr txBox="1"/>
          <p:nvPr/>
        </p:nvSpPr>
        <p:spPr>
          <a:xfrm>
            <a:off x="1055914" y="947303"/>
            <a:ext cx="2243691" cy="369332"/>
          </a:xfrm>
          <a:prstGeom prst="rect">
            <a:avLst/>
          </a:prstGeom>
          <a:noFill/>
        </p:spPr>
        <p:txBody>
          <a:bodyPr wrap="none" rtlCol="0">
            <a:spAutoFit/>
          </a:bodyPr>
          <a:lstStyle/>
          <a:p>
            <a:r>
              <a:rPr lang="en-US" b="1" i="1" dirty="0">
                <a:solidFill>
                  <a:srgbClr val="FF0000"/>
                </a:solidFill>
              </a:rPr>
              <a:t>Method = “complete”</a:t>
            </a:r>
          </a:p>
        </p:txBody>
      </p:sp>
      <p:pic>
        <p:nvPicPr>
          <p:cNvPr id="2" name="Picture 1">
            <a:extLst>
              <a:ext uri="{FF2B5EF4-FFF2-40B4-BE49-F238E27FC236}">
                <a16:creationId xmlns:a16="http://schemas.microsoft.com/office/drawing/2014/main" id="{DA2630BD-98DB-4148-B85C-48A37F8BD9A5}"/>
              </a:ext>
            </a:extLst>
          </p:cNvPr>
          <p:cNvPicPr>
            <a:picLocks noChangeAspect="1"/>
          </p:cNvPicPr>
          <p:nvPr/>
        </p:nvPicPr>
        <p:blipFill>
          <a:blip r:embed="rId2" cstate="print"/>
          <a:stretch>
            <a:fillRect/>
          </a:stretch>
        </p:blipFill>
        <p:spPr>
          <a:xfrm>
            <a:off x="513772" y="1442604"/>
            <a:ext cx="4243285" cy="1866900"/>
          </a:xfrm>
          <a:prstGeom prst="rect">
            <a:avLst/>
          </a:prstGeom>
        </p:spPr>
      </p:pic>
      <p:pic>
        <p:nvPicPr>
          <p:cNvPr id="5" name="Picture 4">
            <a:extLst>
              <a:ext uri="{FF2B5EF4-FFF2-40B4-BE49-F238E27FC236}">
                <a16:creationId xmlns:a16="http://schemas.microsoft.com/office/drawing/2014/main" id="{DD685EF9-8296-8744-A96D-E54A8A17BE84}"/>
              </a:ext>
            </a:extLst>
          </p:cNvPr>
          <p:cNvPicPr>
            <a:picLocks noChangeAspect="1"/>
          </p:cNvPicPr>
          <p:nvPr/>
        </p:nvPicPr>
        <p:blipFill>
          <a:blip r:embed="rId3" cstate="print"/>
          <a:stretch>
            <a:fillRect/>
          </a:stretch>
        </p:blipFill>
        <p:spPr>
          <a:xfrm>
            <a:off x="4833257" y="262499"/>
            <a:ext cx="7206343" cy="6519300"/>
          </a:xfrm>
          <a:prstGeom prst="rect">
            <a:avLst/>
          </a:prstGeom>
        </p:spPr>
      </p:pic>
      <p:pic>
        <p:nvPicPr>
          <p:cNvPr id="7" name="Picture 6">
            <a:extLst>
              <a:ext uri="{FF2B5EF4-FFF2-40B4-BE49-F238E27FC236}">
                <a16:creationId xmlns:a16="http://schemas.microsoft.com/office/drawing/2014/main" id="{C3AEB74D-5844-2444-AFE7-1D7641F96E98}"/>
              </a:ext>
            </a:extLst>
          </p:cNvPr>
          <p:cNvPicPr>
            <a:picLocks noChangeAspect="1"/>
          </p:cNvPicPr>
          <p:nvPr/>
        </p:nvPicPr>
        <p:blipFill>
          <a:blip r:embed="rId4" cstate="print"/>
          <a:stretch>
            <a:fillRect/>
          </a:stretch>
        </p:blipFill>
        <p:spPr>
          <a:xfrm>
            <a:off x="513772" y="3668485"/>
            <a:ext cx="3840515" cy="2862943"/>
          </a:xfrm>
          <a:prstGeom prst="rect">
            <a:avLst/>
          </a:prstGeom>
        </p:spPr>
      </p:pic>
    </p:spTree>
    <p:extLst>
      <p:ext uri="{BB962C8B-B14F-4D97-AF65-F5344CB8AC3E}">
        <p14:creationId xmlns:p14="http://schemas.microsoft.com/office/powerpoint/2010/main" val="3939574479"/>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7834C3E-E35F-F148-AD28-9F300B2DE6AB}"/>
              </a:ext>
            </a:extLst>
          </p:cNvPr>
          <p:cNvSpPr txBox="1"/>
          <p:nvPr/>
        </p:nvSpPr>
        <p:spPr>
          <a:xfrm>
            <a:off x="1055914" y="947303"/>
            <a:ext cx="2088136" cy="369332"/>
          </a:xfrm>
          <a:prstGeom prst="rect">
            <a:avLst/>
          </a:prstGeom>
          <a:noFill/>
        </p:spPr>
        <p:txBody>
          <a:bodyPr wrap="none" rtlCol="0">
            <a:spAutoFit/>
          </a:bodyPr>
          <a:lstStyle/>
          <a:p>
            <a:r>
              <a:rPr lang="en-US" b="1" i="1" dirty="0">
                <a:solidFill>
                  <a:srgbClr val="FF0000"/>
                </a:solidFill>
              </a:rPr>
              <a:t>Method = “median”</a:t>
            </a:r>
          </a:p>
        </p:txBody>
      </p:sp>
      <p:pic>
        <p:nvPicPr>
          <p:cNvPr id="3" name="Picture 2">
            <a:extLst>
              <a:ext uri="{FF2B5EF4-FFF2-40B4-BE49-F238E27FC236}">
                <a16:creationId xmlns:a16="http://schemas.microsoft.com/office/drawing/2014/main" id="{16690455-B5D2-7149-8918-93C7A7B6F7A7}"/>
              </a:ext>
            </a:extLst>
          </p:cNvPr>
          <p:cNvPicPr>
            <a:picLocks noChangeAspect="1"/>
          </p:cNvPicPr>
          <p:nvPr/>
        </p:nvPicPr>
        <p:blipFill>
          <a:blip r:embed="rId2" cstate="print"/>
          <a:stretch>
            <a:fillRect/>
          </a:stretch>
        </p:blipFill>
        <p:spPr>
          <a:xfrm>
            <a:off x="4702629" y="283028"/>
            <a:ext cx="7413171" cy="6574971"/>
          </a:xfrm>
          <a:prstGeom prst="rect">
            <a:avLst/>
          </a:prstGeom>
        </p:spPr>
      </p:pic>
      <p:pic>
        <p:nvPicPr>
          <p:cNvPr id="4" name="Picture 3">
            <a:extLst>
              <a:ext uri="{FF2B5EF4-FFF2-40B4-BE49-F238E27FC236}">
                <a16:creationId xmlns:a16="http://schemas.microsoft.com/office/drawing/2014/main" id="{B3E756BE-3720-0345-A58B-9C87FE970D14}"/>
              </a:ext>
            </a:extLst>
          </p:cNvPr>
          <p:cNvPicPr>
            <a:picLocks noChangeAspect="1"/>
          </p:cNvPicPr>
          <p:nvPr/>
        </p:nvPicPr>
        <p:blipFill>
          <a:blip r:embed="rId3" cstate="print"/>
          <a:stretch>
            <a:fillRect/>
          </a:stretch>
        </p:blipFill>
        <p:spPr>
          <a:xfrm>
            <a:off x="185058" y="1487713"/>
            <a:ext cx="4430486" cy="1854200"/>
          </a:xfrm>
          <a:prstGeom prst="rect">
            <a:avLst/>
          </a:prstGeom>
        </p:spPr>
      </p:pic>
      <p:pic>
        <p:nvPicPr>
          <p:cNvPr id="5" name="Picture 4">
            <a:extLst>
              <a:ext uri="{FF2B5EF4-FFF2-40B4-BE49-F238E27FC236}">
                <a16:creationId xmlns:a16="http://schemas.microsoft.com/office/drawing/2014/main" id="{333063DB-7740-994E-853C-E47FB1412CD1}"/>
              </a:ext>
            </a:extLst>
          </p:cNvPr>
          <p:cNvPicPr>
            <a:picLocks noChangeAspect="1"/>
          </p:cNvPicPr>
          <p:nvPr/>
        </p:nvPicPr>
        <p:blipFill>
          <a:blip r:embed="rId4" cstate="print"/>
          <a:stretch>
            <a:fillRect/>
          </a:stretch>
        </p:blipFill>
        <p:spPr>
          <a:xfrm>
            <a:off x="304800" y="3897085"/>
            <a:ext cx="4082143" cy="2778205"/>
          </a:xfrm>
          <a:prstGeom prst="rect">
            <a:avLst/>
          </a:prstGeom>
        </p:spPr>
      </p:pic>
    </p:spTree>
    <p:extLst>
      <p:ext uri="{BB962C8B-B14F-4D97-AF65-F5344CB8AC3E}">
        <p14:creationId xmlns:p14="http://schemas.microsoft.com/office/powerpoint/2010/main" val="3601053881"/>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7834C3E-E35F-F148-AD28-9F300B2DE6AB}"/>
              </a:ext>
            </a:extLst>
          </p:cNvPr>
          <p:cNvSpPr txBox="1"/>
          <p:nvPr/>
        </p:nvSpPr>
        <p:spPr>
          <a:xfrm>
            <a:off x="1055914" y="947303"/>
            <a:ext cx="2220608" cy="369332"/>
          </a:xfrm>
          <a:prstGeom prst="rect">
            <a:avLst/>
          </a:prstGeom>
          <a:noFill/>
        </p:spPr>
        <p:txBody>
          <a:bodyPr wrap="none" rtlCol="0">
            <a:spAutoFit/>
          </a:bodyPr>
          <a:lstStyle/>
          <a:p>
            <a:r>
              <a:rPr lang="en-US" b="1" i="1" dirty="0">
                <a:solidFill>
                  <a:srgbClr val="FF0000"/>
                </a:solidFill>
              </a:rPr>
              <a:t>Method = “</a:t>
            </a:r>
            <a:r>
              <a:rPr lang="en-US" b="1" i="1" dirty="0" err="1">
                <a:solidFill>
                  <a:srgbClr val="FF0000"/>
                </a:solidFill>
              </a:rPr>
              <a:t>mcquitty</a:t>
            </a:r>
            <a:r>
              <a:rPr lang="en-US" b="1" i="1" dirty="0">
                <a:solidFill>
                  <a:srgbClr val="FF0000"/>
                </a:solidFill>
              </a:rPr>
              <a:t>”</a:t>
            </a:r>
          </a:p>
        </p:txBody>
      </p:sp>
      <p:pic>
        <p:nvPicPr>
          <p:cNvPr id="3" name="Picture 2">
            <a:extLst>
              <a:ext uri="{FF2B5EF4-FFF2-40B4-BE49-F238E27FC236}">
                <a16:creationId xmlns:a16="http://schemas.microsoft.com/office/drawing/2014/main" id="{71C59C02-6BE1-164A-80F8-20A36599921A}"/>
              </a:ext>
            </a:extLst>
          </p:cNvPr>
          <p:cNvPicPr>
            <a:picLocks noChangeAspect="1"/>
          </p:cNvPicPr>
          <p:nvPr/>
        </p:nvPicPr>
        <p:blipFill>
          <a:blip r:embed="rId2" cstate="print"/>
          <a:stretch>
            <a:fillRect/>
          </a:stretch>
        </p:blipFill>
        <p:spPr>
          <a:xfrm>
            <a:off x="4906139" y="283029"/>
            <a:ext cx="7198774" cy="6487886"/>
          </a:xfrm>
          <a:prstGeom prst="rect">
            <a:avLst/>
          </a:prstGeom>
        </p:spPr>
      </p:pic>
      <p:pic>
        <p:nvPicPr>
          <p:cNvPr id="4" name="Picture 3">
            <a:extLst>
              <a:ext uri="{FF2B5EF4-FFF2-40B4-BE49-F238E27FC236}">
                <a16:creationId xmlns:a16="http://schemas.microsoft.com/office/drawing/2014/main" id="{8333BD20-FF00-9D47-9C31-88ECE1349815}"/>
              </a:ext>
            </a:extLst>
          </p:cNvPr>
          <p:cNvPicPr>
            <a:picLocks noChangeAspect="1"/>
          </p:cNvPicPr>
          <p:nvPr/>
        </p:nvPicPr>
        <p:blipFill>
          <a:blip r:embed="rId3" cstate="print"/>
          <a:stretch>
            <a:fillRect/>
          </a:stretch>
        </p:blipFill>
        <p:spPr>
          <a:xfrm>
            <a:off x="321439" y="1316635"/>
            <a:ext cx="4490047" cy="1866900"/>
          </a:xfrm>
          <a:prstGeom prst="rect">
            <a:avLst/>
          </a:prstGeom>
        </p:spPr>
      </p:pic>
      <p:pic>
        <p:nvPicPr>
          <p:cNvPr id="5" name="Picture 4">
            <a:extLst>
              <a:ext uri="{FF2B5EF4-FFF2-40B4-BE49-F238E27FC236}">
                <a16:creationId xmlns:a16="http://schemas.microsoft.com/office/drawing/2014/main" id="{61C65233-FE7F-5C49-AAC8-C5A181252AAF}"/>
              </a:ext>
            </a:extLst>
          </p:cNvPr>
          <p:cNvPicPr>
            <a:picLocks noChangeAspect="1"/>
          </p:cNvPicPr>
          <p:nvPr/>
        </p:nvPicPr>
        <p:blipFill>
          <a:blip r:embed="rId4" cstate="print"/>
          <a:stretch>
            <a:fillRect/>
          </a:stretch>
        </p:blipFill>
        <p:spPr>
          <a:xfrm>
            <a:off x="210613" y="3733800"/>
            <a:ext cx="4121901" cy="2706006"/>
          </a:xfrm>
          <a:prstGeom prst="rect">
            <a:avLst/>
          </a:prstGeom>
        </p:spPr>
      </p:pic>
    </p:spTree>
    <p:extLst>
      <p:ext uri="{BB962C8B-B14F-4D97-AF65-F5344CB8AC3E}">
        <p14:creationId xmlns:p14="http://schemas.microsoft.com/office/powerpoint/2010/main" val="3603299793"/>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624634" y="235681"/>
            <a:ext cx="3651962" cy="584775"/>
          </a:xfrm>
          <a:prstGeom prst="rect">
            <a:avLst/>
          </a:prstGeom>
          <a:noFill/>
        </p:spPr>
        <p:txBody>
          <a:bodyPr wrap="none" rtlCol="0">
            <a:spAutoFit/>
          </a:bodyPr>
          <a:lstStyle/>
          <a:p>
            <a:pPr>
              <a:buClr>
                <a:schemeClr val="dk1"/>
              </a:buClr>
              <a:buSzPts val="2400"/>
            </a:pPr>
            <a:r>
              <a:rPr lang="en-US" altLang="zh-CN" sz="3200" dirty="0">
                <a:solidFill>
                  <a:schemeClr val="bg1">
                    <a:lumMod val="50000"/>
                  </a:schemeClr>
                </a:solidFill>
                <a:latin typeface="Raleway" panose="020B0003030101060003" pitchFamily="34" charset="0"/>
              </a:rPr>
              <a:t>k-means clustering</a:t>
            </a:r>
            <a:endParaRPr lang="id-ID" sz="3200" dirty="0">
              <a:solidFill>
                <a:schemeClr val="bg1">
                  <a:lumMod val="50000"/>
                </a:schemeClr>
              </a:solidFill>
              <a:latin typeface="Raleway" panose="020B0003030101060003" pitchFamily="34" charset="0"/>
            </a:endParaRPr>
          </a:p>
        </p:txBody>
      </p:sp>
      <p:pic>
        <p:nvPicPr>
          <p:cNvPr id="2" name="Picture 1">
            <a:extLst>
              <a:ext uri="{FF2B5EF4-FFF2-40B4-BE49-F238E27FC236}">
                <a16:creationId xmlns:a16="http://schemas.microsoft.com/office/drawing/2014/main" id="{CB7C0AE3-DD71-B843-9991-31BAF834C76B}"/>
              </a:ext>
            </a:extLst>
          </p:cNvPr>
          <p:cNvPicPr>
            <a:picLocks noChangeAspect="1"/>
          </p:cNvPicPr>
          <p:nvPr/>
        </p:nvPicPr>
        <p:blipFill>
          <a:blip r:embed="rId2" cstate="print"/>
          <a:stretch>
            <a:fillRect/>
          </a:stretch>
        </p:blipFill>
        <p:spPr>
          <a:xfrm>
            <a:off x="365577" y="792787"/>
            <a:ext cx="5790293" cy="2429383"/>
          </a:xfrm>
          <a:prstGeom prst="rect">
            <a:avLst/>
          </a:prstGeom>
        </p:spPr>
      </p:pic>
      <p:pic>
        <p:nvPicPr>
          <p:cNvPr id="5" name="Picture 4">
            <a:extLst>
              <a:ext uri="{FF2B5EF4-FFF2-40B4-BE49-F238E27FC236}">
                <a16:creationId xmlns:a16="http://schemas.microsoft.com/office/drawing/2014/main" id="{1EE2549B-6687-8246-8ACC-29697AE87EC4}"/>
              </a:ext>
            </a:extLst>
          </p:cNvPr>
          <p:cNvPicPr>
            <a:picLocks noChangeAspect="1"/>
          </p:cNvPicPr>
          <p:nvPr/>
        </p:nvPicPr>
        <p:blipFill>
          <a:blip r:embed="rId3" cstate="print"/>
          <a:stretch>
            <a:fillRect/>
          </a:stretch>
        </p:blipFill>
        <p:spPr>
          <a:xfrm>
            <a:off x="344259" y="3419050"/>
            <a:ext cx="5392511" cy="2197979"/>
          </a:xfrm>
          <a:prstGeom prst="rect">
            <a:avLst/>
          </a:prstGeom>
        </p:spPr>
      </p:pic>
      <p:pic>
        <p:nvPicPr>
          <p:cNvPr id="10" name="Picture 9">
            <a:extLst>
              <a:ext uri="{FF2B5EF4-FFF2-40B4-BE49-F238E27FC236}">
                <a16:creationId xmlns:a16="http://schemas.microsoft.com/office/drawing/2014/main" id="{E3EAFD61-55F5-2F42-8927-FEE3CDDD07D8}"/>
              </a:ext>
            </a:extLst>
          </p:cNvPr>
          <p:cNvPicPr>
            <a:picLocks noChangeAspect="1"/>
          </p:cNvPicPr>
          <p:nvPr/>
        </p:nvPicPr>
        <p:blipFill>
          <a:blip r:embed="rId4" cstate="print"/>
          <a:stretch>
            <a:fillRect/>
          </a:stretch>
        </p:blipFill>
        <p:spPr>
          <a:xfrm>
            <a:off x="6574971" y="2626632"/>
            <a:ext cx="5529036" cy="4089374"/>
          </a:xfrm>
          <a:prstGeom prst="rect">
            <a:avLst/>
          </a:prstGeom>
        </p:spPr>
      </p:pic>
      <p:pic>
        <p:nvPicPr>
          <p:cNvPr id="11" name="Picture 10">
            <a:extLst>
              <a:ext uri="{FF2B5EF4-FFF2-40B4-BE49-F238E27FC236}">
                <a16:creationId xmlns:a16="http://schemas.microsoft.com/office/drawing/2014/main" id="{EBB2BE1F-C32B-044A-AE51-024556CDDEE3}"/>
              </a:ext>
            </a:extLst>
          </p:cNvPr>
          <p:cNvPicPr>
            <a:picLocks noChangeAspect="1"/>
          </p:cNvPicPr>
          <p:nvPr/>
        </p:nvPicPr>
        <p:blipFill>
          <a:blip r:embed="rId5" cstate="print"/>
          <a:stretch>
            <a:fillRect/>
          </a:stretch>
        </p:blipFill>
        <p:spPr>
          <a:xfrm>
            <a:off x="7370634" y="1877332"/>
            <a:ext cx="4394200" cy="749300"/>
          </a:xfrm>
          <a:prstGeom prst="rect">
            <a:avLst/>
          </a:prstGeom>
        </p:spPr>
      </p:pic>
      <p:pic>
        <p:nvPicPr>
          <p:cNvPr id="12" name="Picture 11">
            <a:extLst>
              <a:ext uri="{FF2B5EF4-FFF2-40B4-BE49-F238E27FC236}">
                <a16:creationId xmlns:a16="http://schemas.microsoft.com/office/drawing/2014/main" id="{CB223535-2B0B-A54F-8980-C859305C7480}"/>
              </a:ext>
            </a:extLst>
          </p:cNvPr>
          <p:cNvPicPr>
            <a:picLocks noChangeAspect="1"/>
          </p:cNvPicPr>
          <p:nvPr/>
        </p:nvPicPr>
        <p:blipFill>
          <a:blip r:embed="rId6" cstate="print"/>
          <a:stretch>
            <a:fillRect/>
          </a:stretch>
        </p:blipFill>
        <p:spPr>
          <a:xfrm>
            <a:off x="344259" y="5727220"/>
            <a:ext cx="3228868" cy="988786"/>
          </a:xfrm>
          <a:prstGeom prst="rect">
            <a:avLst/>
          </a:prstGeom>
        </p:spPr>
      </p:pic>
    </p:spTree>
    <p:extLst>
      <p:ext uri="{BB962C8B-B14F-4D97-AF65-F5344CB8AC3E}">
        <p14:creationId xmlns:p14="http://schemas.microsoft.com/office/powerpoint/2010/main" val="2085781457"/>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Oval 1"/>
          <p:cNvSpPr/>
          <p:nvPr/>
        </p:nvSpPr>
        <p:spPr>
          <a:xfrm flipH="1">
            <a:off x="8771517" y="1707574"/>
            <a:ext cx="4514851" cy="4514851"/>
          </a:xfrm>
          <a:prstGeom prst="ellipse">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 name="Oval 2"/>
          <p:cNvSpPr/>
          <p:nvPr/>
        </p:nvSpPr>
        <p:spPr>
          <a:xfrm flipH="1">
            <a:off x="6971289" y="1707577"/>
            <a:ext cx="4514851" cy="4514851"/>
          </a:xfrm>
          <a:prstGeom prst="ellipse">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 name="Oval 3"/>
          <p:cNvSpPr/>
          <p:nvPr/>
        </p:nvSpPr>
        <p:spPr>
          <a:xfrm flipH="1">
            <a:off x="7871405" y="1707574"/>
            <a:ext cx="4514851" cy="4514851"/>
          </a:xfrm>
          <a:prstGeom prst="ellipse">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9" name="Oval 8"/>
          <p:cNvSpPr/>
          <p:nvPr/>
        </p:nvSpPr>
        <p:spPr>
          <a:xfrm flipH="1">
            <a:off x="7519414" y="1152090"/>
            <a:ext cx="1819275" cy="1819275"/>
          </a:xfrm>
          <a:prstGeom prst="ellipse">
            <a:avLst/>
          </a:prstGeom>
          <a:solidFill>
            <a:schemeClr val="tx1">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18" name="Oval 17"/>
          <p:cNvSpPr/>
          <p:nvPr/>
        </p:nvSpPr>
        <p:spPr>
          <a:xfrm flipH="1">
            <a:off x="9127197" y="842074"/>
            <a:ext cx="813219" cy="813219"/>
          </a:xfrm>
          <a:prstGeom prst="ellipse">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19" name="Oval 18"/>
          <p:cNvSpPr/>
          <p:nvPr/>
        </p:nvSpPr>
        <p:spPr>
          <a:xfrm flipH="1">
            <a:off x="11669501" y="1425554"/>
            <a:ext cx="291059" cy="291059"/>
          </a:xfrm>
          <a:prstGeom prst="ellipse">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20" name="Oval 19"/>
          <p:cNvSpPr/>
          <p:nvPr/>
        </p:nvSpPr>
        <p:spPr>
          <a:xfrm flipH="1">
            <a:off x="7476718" y="6267082"/>
            <a:ext cx="452771" cy="452771"/>
          </a:xfrm>
          <a:prstGeom prst="ellipse">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21" name="Oval 20"/>
          <p:cNvSpPr/>
          <p:nvPr/>
        </p:nvSpPr>
        <p:spPr>
          <a:xfrm flipH="1">
            <a:off x="8164444" y="5962981"/>
            <a:ext cx="829133" cy="829133"/>
          </a:xfrm>
          <a:prstGeom prst="ellipse">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22" name="Oval 21"/>
          <p:cNvSpPr/>
          <p:nvPr/>
        </p:nvSpPr>
        <p:spPr>
          <a:xfrm flipH="1">
            <a:off x="10611821" y="6216486"/>
            <a:ext cx="291059" cy="291059"/>
          </a:xfrm>
          <a:prstGeom prst="ellipse">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23" name="Oval 22"/>
          <p:cNvSpPr/>
          <p:nvPr/>
        </p:nvSpPr>
        <p:spPr>
          <a:xfrm flipH="1">
            <a:off x="7753924" y="5884065"/>
            <a:ext cx="240461" cy="240461"/>
          </a:xfrm>
          <a:prstGeom prst="ellipse">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5" name="TextBox 4"/>
          <p:cNvSpPr txBox="1"/>
          <p:nvPr/>
        </p:nvSpPr>
        <p:spPr>
          <a:xfrm>
            <a:off x="7902639" y="3154548"/>
            <a:ext cx="3672930" cy="461665"/>
          </a:xfrm>
          <a:prstGeom prst="rect">
            <a:avLst/>
          </a:prstGeom>
          <a:noFill/>
        </p:spPr>
        <p:txBody>
          <a:bodyPr wrap="none" rtlCol="0">
            <a:spAutoFit/>
          </a:bodyPr>
          <a:lstStyle/>
          <a:p>
            <a:pPr algn="ctr"/>
            <a:r>
              <a:rPr lang="id-ID" sz="2400" b="1" dirty="0">
                <a:solidFill>
                  <a:schemeClr val="bg1"/>
                </a:solidFill>
                <a:latin typeface="Raleway" panose="020B0003030101060003" pitchFamily="34" charset="0"/>
              </a:rPr>
              <a:t>Welcome to THE MOST </a:t>
            </a:r>
          </a:p>
        </p:txBody>
      </p:sp>
      <p:sp>
        <p:nvSpPr>
          <p:cNvPr id="6" name="TextBox 5"/>
          <p:cNvSpPr txBox="1"/>
          <p:nvPr/>
        </p:nvSpPr>
        <p:spPr>
          <a:xfrm>
            <a:off x="8029800" y="3690510"/>
            <a:ext cx="3516668" cy="584775"/>
          </a:xfrm>
          <a:prstGeom prst="rect">
            <a:avLst/>
          </a:prstGeom>
          <a:noFill/>
        </p:spPr>
        <p:txBody>
          <a:bodyPr wrap="none" rtlCol="0">
            <a:spAutoFit/>
          </a:bodyPr>
          <a:lstStyle/>
          <a:p>
            <a:pPr algn="ctr"/>
            <a:r>
              <a:rPr lang="id-ID" sz="1600" dirty="0">
                <a:solidFill>
                  <a:schemeClr val="bg1"/>
                </a:solidFill>
                <a:latin typeface="Raleway" panose="020B0003030101060003" pitchFamily="34" charset="0"/>
              </a:rPr>
              <a:t>Suitable for all categories </a:t>
            </a:r>
            <a:r>
              <a:rPr lang="id-ID" sz="1600" dirty="0">
                <a:solidFill>
                  <a:srgbClr val="FF6D6D"/>
                </a:solidFill>
                <a:latin typeface="Raleway" panose="020B0003030101060003" pitchFamily="34" charset="0"/>
              </a:rPr>
              <a:t>business</a:t>
            </a:r>
            <a:r>
              <a:rPr lang="id-ID" sz="1600" dirty="0">
                <a:solidFill>
                  <a:schemeClr val="tx1">
                    <a:lumMod val="65000"/>
                    <a:lumOff val="35000"/>
                  </a:schemeClr>
                </a:solidFill>
                <a:latin typeface="Raleway" panose="020B0003030101060003" pitchFamily="34" charset="0"/>
              </a:rPr>
              <a:t> </a:t>
            </a:r>
          </a:p>
          <a:p>
            <a:pPr algn="ctr"/>
            <a:r>
              <a:rPr lang="id-ID" sz="1600" dirty="0">
                <a:solidFill>
                  <a:schemeClr val="bg1"/>
                </a:solidFill>
                <a:latin typeface="Raleway" panose="020B0003030101060003" pitchFamily="34" charset="0"/>
              </a:rPr>
              <a:t>and</a:t>
            </a:r>
            <a:r>
              <a:rPr lang="id-ID" sz="1600" dirty="0">
                <a:solidFill>
                  <a:schemeClr val="tx1">
                    <a:lumMod val="65000"/>
                    <a:lumOff val="35000"/>
                  </a:schemeClr>
                </a:solidFill>
                <a:latin typeface="Raleway" panose="020B0003030101060003" pitchFamily="34" charset="0"/>
              </a:rPr>
              <a:t> </a:t>
            </a:r>
            <a:r>
              <a:rPr lang="id-ID" sz="1600" dirty="0">
                <a:solidFill>
                  <a:srgbClr val="FF6D6D"/>
                </a:solidFill>
                <a:latin typeface="Raleway" panose="020B0003030101060003" pitchFamily="34" charset="0"/>
              </a:rPr>
              <a:t>personal presentation</a:t>
            </a:r>
          </a:p>
        </p:txBody>
      </p:sp>
      <p:sp>
        <p:nvSpPr>
          <p:cNvPr id="7" name="Rectangle 6"/>
          <p:cNvSpPr/>
          <p:nvPr/>
        </p:nvSpPr>
        <p:spPr>
          <a:xfrm>
            <a:off x="9252318" y="4497099"/>
            <a:ext cx="1098218" cy="390525"/>
          </a:xfrm>
          <a:prstGeom prst="rect">
            <a:avLst/>
          </a:prstGeom>
          <a:noFill/>
          <a:ln w="3175">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1"/>
          </a:p>
        </p:txBody>
      </p:sp>
      <p:sp>
        <p:nvSpPr>
          <p:cNvPr id="8" name="TextBox 7"/>
          <p:cNvSpPr txBox="1"/>
          <p:nvPr/>
        </p:nvSpPr>
        <p:spPr>
          <a:xfrm>
            <a:off x="9238613" y="4561556"/>
            <a:ext cx="1125629" cy="261610"/>
          </a:xfrm>
          <a:prstGeom prst="rect">
            <a:avLst/>
          </a:prstGeom>
          <a:noFill/>
        </p:spPr>
        <p:txBody>
          <a:bodyPr wrap="none" rtlCol="0">
            <a:spAutoFit/>
          </a:bodyPr>
          <a:lstStyle/>
          <a:p>
            <a:pPr algn="ctr"/>
            <a:r>
              <a:rPr lang="id-ID" sz="1100" spc="300" dirty="0">
                <a:solidFill>
                  <a:schemeClr val="bg1"/>
                </a:solidFill>
                <a:latin typeface="PT Sans" panose="020B0503020203020204" pitchFamily="34" charset="0"/>
              </a:rPr>
              <a:t>ABOUT US</a:t>
            </a:r>
          </a:p>
        </p:txBody>
      </p:sp>
      <p:grpSp>
        <p:nvGrpSpPr>
          <p:cNvPr id="34" name="Group 33"/>
          <p:cNvGrpSpPr/>
          <p:nvPr/>
        </p:nvGrpSpPr>
        <p:grpSpPr>
          <a:xfrm>
            <a:off x="7918059" y="1525618"/>
            <a:ext cx="1025777" cy="1015915"/>
            <a:chOff x="1924339" y="158606"/>
            <a:chExt cx="495300" cy="490538"/>
          </a:xfrm>
          <a:solidFill>
            <a:srgbClr val="FF6D6D"/>
          </a:solidFill>
        </p:grpSpPr>
        <p:sp>
          <p:nvSpPr>
            <p:cNvPr id="28" name="Freeform 5"/>
            <p:cNvSpPr>
              <a:spLocks noEditPoints="1"/>
            </p:cNvSpPr>
            <p:nvPr/>
          </p:nvSpPr>
          <p:spPr bwMode="auto">
            <a:xfrm>
              <a:off x="1924339" y="204644"/>
              <a:ext cx="452438" cy="444500"/>
            </a:xfrm>
            <a:custGeom>
              <a:avLst/>
              <a:gdLst>
                <a:gd name="T0" fmla="*/ 84 w 118"/>
                <a:gd name="T1" fmla="*/ 3 h 116"/>
                <a:gd name="T2" fmla="*/ 77 w 118"/>
                <a:gd name="T3" fmla="*/ 0 h 116"/>
                <a:gd name="T4" fmla="*/ 70 w 118"/>
                <a:gd name="T5" fmla="*/ 3 h 116"/>
                <a:gd name="T6" fmla="*/ 64 w 118"/>
                <a:gd name="T7" fmla="*/ 9 h 116"/>
                <a:gd name="T8" fmla="*/ 61 w 118"/>
                <a:gd name="T9" fmla="*/ 16 h 116"/>
                <a:gd name="T10" fmla="*/ 62 w 118"/>
                <a:gd name="T11" fmla="*/ 21 h 116"/>
                <a:gd name="T12" fmla="*/ 8 w 118"/>
                <a:gd name="T13" fmla="*/ 43 h 116"/>
                <a:gd name="T14" fmla="*/ 1 w 118"/>
                <a:gd name="T15" fmla="*/ 51 h 116"/>
                <a:gd name="T16" fmla="*/ 5 w 118"/>
                <a:gd name="T17" fmla="*/ 62 h 116"/>
                <a:gd name="T18" fmla="*/ 55 w 118"/>
                <a:gd name="T19" fmla="*/ 112 h 116"/>
                <a:gd name="T20" fmla="*/ 64 w 118"/>
                <a:gd name="T21" fmla="*/ 116 h 116"/>
                <a:gd name="T22" fmla="*/ 64 w 118"/>
                <a:gd name="T23" fmla="*/ 116 h 116"/>
                <a:gd name="T24" fmla="*/ 66 w 118"/>
                <a:gd name="T25" fmla="*/ 116 h 116"/>
                <a:gd name="T26" fmla="*/ 75 w 118"/>
                <a:gd name="T27" fmla="*/ 108 h 116"/>
                <a:gd name="T28" fmla="*/ 96 w 118"/>
                <a:gd name="T29" fmla="*/ 55 h 116"/>
                <a:gd name="T30" fmla="*/ 102 w 118"/>
                <a:gd name="T31" fmla="*/ 57 h 116"/>
                <a:gd name="T32" fmla="*/ 109 w 118"/>
                <a:gd name="T33" fmla="*/ 54 h 116"/>
                <a:gd name="T34" fmla="*/ 115 w 118"/>
                <a:gd name="T35" fmla="*/ 48 h 116"/>
                <a:gd name="T36" fmla="*/ 118 w 118"/>
                <a:gd name="T37" fmla="*/ 41 h 116"/>
                <a:gd name="T38" fmla="*/ 115 w 118"/>
                <a:gd name="T39" fmla="*/ 34 h 116"/>
                <a:gd name="T40" fmla="*/ 84 w 118"/>
                <a:gd name="T41" fmla="*/ 3 h 116"/>
                <a:gd name="T42" fmla="*/ 68 w 118"/>
                <a:gd name="T43" fmla="*/ 105 h 116"/>
                <a:gd name="T44" fmla="*/ 65 w 118"/>
                <a:gd name="T45" fmla="*/ 108 h 116"/>
                <a:gd name="T46" fmla="*/ 64 w 118"/>
                <a:gd name="T47" fmla="*/ 108 h 116"/>
                <a:gd name="T48" fmla="*/ 61 w 118"/>
                <a:gd name="T49" fmla="*/ 107 h 116"/>
                <a:gd name="T50" fmla="*/ 10 w 118"/>
                <a:gd name="T51" fmla="*/ 56 h 116"/>
                <a:gd name="T52" fmla="*/ 9 w 118"/>
                <a:gd name="T53" fmla="*/ 53 h 116"/>
                <a:gd name="T54" fmla="*/ 11 w 118"/>
                <a:gd name="T55" fmla="*/ 50 h 116"/>
                <a:gd name="T56" fmla="*/ 36 w 118"/>
                <a:gd name="T57" fmla="*/ 40 h 116"/>
                <a:gd name="T58" fmla="*/ 87 w 118"/>
                <a:gd name="T59" fmla="*/ 58 h 116"/>
                <a:gd name="T60" fmla="*/ 68 w 118"/>
                <a:gd name="T61" fmla="*/ 105 h 116"/>
                <a:gd name="T62" fmla="*/ 109 w 118"/>
                <a:gd name="T63" fmla="*/ 42 h 116"/>
                <a:gd name="T64" fmla="*/ 103 w 118"/>
                <a:gd name="T65" fmla="*/ 48 h 116"/>
                <a:gd name="T66" fmla="*/ 100 w 118"/>
                <a:gd name="T67" fmla="*/ 48 h 116"/>
                <a:gd name="T68" fmla="*/ 93 w 118"/>
                <a:gd name="T69" fmla="*/ 41 h 116"/>
                <a:gd name="T70" fmla="*/ 88 w 118"/>
                <a:gd name="T71" fmla="*/ 55 h 116"/>
                <a:gd name="T72" fmla="*/ 88 w 118"/>
                <a:gd name="T73" fmla="*/ 54 h 116"/>
                <a:gd name="T74" fmla="*/ 53 w 118"/>
                <a:gd name="T75" fmla="*/ 39 h 116"/>
                <a:gd name="T76" fmla="*/ 42 w 118"/>
                <a:gd name="T77" fmla="*/ 38 h 116"/>
                <a:gd name="T78" fmla="*/ 76 w 118"/>
                <a:gd name="T79" fmla="*/ 24 h 116"/>
                <a:gd name="T80" fmla="*/ 70 w 118"/>
                <a:gd name="T81" fmla="*/ 17 h 116"/>
                <a:gd name="T82" fmla="*/ 70 w 118"/>
                <a:gd name="T83" fmla="*/ 14 h 116"/>
                <a:gd name="T84" fmla="*/ 75 w 118"/>
                <a:gd name="T85" fmla="*/ 9 h 116"/>
                <a:gd name="T86" fmla="*/ 78 w 118"/>
                <a:gd name="T87" fmla="*/ 9 h 116"/>
                <a:gd name="T88" fmla="*/ 109 w 118"/>
                <a:gd name="T89" fmla="*/ 39 h 116"/>
                <a:gd name="T90" fmla="*/ 109 w 118"/>
                <a:gd name="T91" fmla="*/ 42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18" h="116">
                  <a:moveTo>
                    <a:pt x="84" y="3"/>
                  </a:moveTo>
                  <a:cubicBezTo>
                    <a:pt x="82" y="1"/>
                    <a:pt x="79" y="0"/>
                    <a:pt x="77" y="0"/>
                  </a:cubicBezTo>
                  <a:cubicBezTo>
                    <a:pt x="74" y="0"/>
                    <a:pt x="71" y="1"/>
                    <a:pt x="70" y="3"/>
                  </a:cubicBezTo>
                  <a:cubicBezTo>
                    <a:pt x="64" y="9"/>
                    <a:pt x="64" y="9"/>
                    <a:pt x="64" y="9"/>
                  </a:cubicBezTo>
                  <a:cubicBezTo>
                    <a:pt x="62" y="10"/>
                    <a:pt x="61" y="13"/>
                    <a:pt x="61" y="16"/>
                  </a:cubicBezTo>
                  <a:cubicBezTo>
                    <a:pt x="61" y="18"/>
                    <a:pt x="62" y="19"/>
                    <a:pt x="62" y="21"/>
                  </a:cubicBezTo>
                  <a:cubicBezTo>
                    <a:pt x="8" y="43"/>
                    <a:pt x="8" y="43"/>
                    <a:pt x="8" y="43"/>
                  </a:cubicBezTo>
                  <a:cubicBezTo>
                    <a:pt x="5" y="44"/>
                    <a:pt x="2" y="48"/>
                    <a:pt x="1" y="51"/>
                  </a:cubicBezTo>
                  <a:cubicBezTo>
                    <a:pt x="0" y="55"/>
                    <a:pt x="2" y="59"/>
                    <a:pt x="5" y="62"/>
                  </a:cubicBezTo>
                  <a:cubicBezTo>
                    <a:pt x="55" y="112"/>
                    <a:pt x="55" y="112"/>
                    <a:pt x="55" y="112"/>
                  </a:cubicBezTo>
                  <a:cubicBezTo>
                    <a:pt x="58" y="115"/>
                    <a:pt x="61" y="116"/>
                    <a:pt x="64" y="116"/>
                  </a:cubicBezTo>
                  <a:cubicBezTo>
                    <a:pt x="64" y="116"/>
                    <a:pt x="64" y="116"/>
                    <a:pt x="64" y="116"/>
                  </a:cubicBezTo>
                  <a:cubicBezTo>
                    <a:pt x="65" y="116"/>
                    <a:pt x="66" y="116"/>
                    <a:pt x="66" y="116"/>
                  </a:cubicBezTo>
                  <a:cubicBezTo>
                    <a:pt x="70" y="115"/>
                    <a:pt x="74" y="112"/>
                    <a:pt x="75" y="108"/>
                  </a:cubicBezTo>
                  <a:cubicBezTo>
                    <a:pt x="96" y="55"/>
                    <a:pt x="96" y="55"/>
                    <a:pt x="96" y="55"/>
                  </a:cubicBezTo>
                  <a:cubicBezTo>
                    <a:pt x="98" y="56"/>
                    <a:pt x="100" y="57"/>
                    <a:pt x="102" y="57"/>
                  </a:cubicBezTo>
                  <a:cubicBezTo>
                    <a:pt x="105" y="57"/>
                    <a:pt x="107" y="56"/>
                    <a:pt x="109" y="54"/>
                  </a:cubicBezTo>
                  <a:cubicBezTo>
                    <a:pt x="115" y="48"/>
                    <a:pt x="115" y="48"/>
                    <a:pt x="115" y="48"/>
                  </a:cubicBezTo>
                  <a:cubicBezTo>
                    <a:pt x="117" y="46"/>
                    <a:pt x="118" y="44"/>
                    <a:pt x="118" y="41"/>
                  </a:cubicBezTo>
                  <a:cubicBezTo>
                    <a:pt x="118" y="38"/>
                    <a:pt x="117" y="36"/>
                    <a:pt x="115" y="34"/>
                  </a:cubicBezTo>
                  <a:lnTo>
                    <a:pt x="84" y="3"/>
                  </a:lnTo>
                  <a:close/>
                  <a:moveTo>
                    <a:pt x="68" y="105"/>
                  </a:moveTo>
                  <a:cubicBezTo>
                    <a:pt x="67" y="107"/>
                    <a:pt x="66" y="108"/>
                    <a:pt x="65" y="108"/>
                  </a:cubicBezTo>
                  <a:cubicBezTo>
                    <a:pt x="64" y="108"/>
                    <a:pt x="64" y="108"/>
                    <a:pt x="64" y="108"/>
                  </a:cubicBezTo>
                  <a:cubicBezTo>
                    <a:pt x="63" y="108"/>
                    <a:pt x="62" y="108"/>
                    <a:pt x="61" y="107"/>
                  </a:cubicBezTo>
                  <a:cubicBezTo>
                    <a:pt x="10" y="56"/>
                    <a:pt x="10" y="56"/>
                    <a:pt x="10" y="56"/>
                  </a:cubicBezTo>
                  <a:cubicBezTo>
                    <a:pt x="9" y="56"/>
                    <a:pt x="9" y="54"/>
                    <a:pt x="9" y="53"/>
                  </a:cubicBezTo>
                  <a:cubicBezTo>
                    <a:pt x="9" y="52"/>
                    <a:pt x="10" y="51"/>
                    <a:pt x="11" y="50"/>
                  </a:cubicBezTo>
                  <a:cubicBezTo>
                    <a:pt x="36" y="40"/>
                    <a:pt x="36" y="40"/>
                    <a:pt x="36" y="40"/>
                  </a:cubicBezTo>
                  <a:cubicBezTo>
                    <a:pt x="53" y="46"/>
                    <a:pt x="70" y="40"/>
                    <a:pt x="87" y="58"/>
                  </a:cubicBezTo>
                  <a:lnTo>
                    <a:pt x="68" y="105"/>
                  </a:lnTo>
                  <a:close/>
                  <a:moveTo>
                    <a:pt x="109" y="42"/>
                  </a:moveTo>
                  <a:cubicBezTo>
                    <a:pt x="103" y="48"/>
                    <a:pt x="103" y="48"/>
                    <a:pt x="103" y="48"/>
                  </a:cubicBezTo>
                  <a:cubicBezTo>
                    <a:pt x="103" y="49"/>
                    <a:pt x="101" y="49"/>
                    <a:pt x="100" y="48"/>
                  </a:cubicBezTo>
                  <a:cubicBezTo>
                    <a:pt x="93" y="41"/>
                    <a:pt x="93" y="41"/>
                    <a:pt x="93" y="41"/>
                  </a:cubicBezTo>
                  <a:cubicBezTo>
                    <a:pt x="88" y="55"/>
                    <a:pt x="88" y="55"/>
                    <a:pt x="88" y="55"/>
                  </a:cubicBezTo>
                  <a:cubicBezTo>
                    <a:pt x="88" y="54"/>
                    <a:pt x="88" y="54"/>
                    <a:pt x="88" y="54"/>
                  </a:cubicBezTo>
                  <a:cubicBezTo>
                    <a:pt x="76" y="42"/>
                    <a:pt x="64" y="41"/>
                    <a:pt x="53" y="39"/>
                  </a:cubicBezTo>
                  <a:cubicBezTo>
                    <a:pt x="49" y="39"/>
                    <a:pt x="46" y="38"/>
                    <a:pt x="42" y="38"/>
                  </a:cubicBezTo>
                  <a:cubicBezTo>
                    <a:pt x="76" y="24"/>
                    <a:pt x="76" y="24"/>
                    <a:pt x="76" y="24"/>
                  </a:cubicBezTo>
                  <a:cubicBezTo>
                    <a:pt x="70" y="17"/>
                    <a:pt x="70" y="17"/>
                    <a:pt x="70" y="17"/>
                  </a:cubicBezTo>
                  <a:cubicBezTo>
                    <a:pt x="69" y="16"/>
                    <a:pt x="69" y="15"/>
                    <a:pt x="70" y="14"/>
                  </a:cubicBezTo>
                  <a:cubicBezTo>
                    <a:pt x="75" y="9"/>
                    <a:pt x="75" y="9"/>
                    <a:pt x="75" y="9"/>
                  </a:cubicBezTo>
                  <a:cubicBezTo>
                    <a:pt x="76" y="8"/>
                    <a:pt x="77" y="8"/>
                    <a:pt x="78" y="9"/>
                  </a:cubicBezTo>
                  <a:cubicBezTo>
                    <a:pt x="109" y="39"/>
                    <a:pt x="109" y="39"/>
                    <a:pt x="109" y="39"/>
                  </a:cubicBezTo>
                  <a:cubicBezTo>
                    <a:pt x="110" y="40"/>
                    <a:pt x="110" y="42"/>
                    <a:pt x="109"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9" name="Freeform 6"/>
            <p:cNvSpPr>
              <a:spLocks noEditPoints="1"/>
            </p:cNvSpPr>
            <p:nvPr/>
          </p:nvSpPr>
          <p:spPr bwMode="auto">
            <a:xfrm>
              <a:off x="2143414" y="404669"/>
              <a:ext cx="76200" cy="76200"/>
            </a:xfrm>
            <a:custGeom>
              <a:avLst/>
              <a:gdLst>
                <a:gd name="T0" fmla="*/ 10 w 20"/>
                <a:gd name="T1" fmla="*/ 20 h 20"/>
                <a:gd name="T2" fmla="*/ 20 w 20"/>
                <a:gd name="T3" fmla="*/ 10 h 20"/>
                <a:gd name="T4" fmla="*/ 10 w 20"/>
                <a:gd name="T5" fmla="*/ 0 h 20"/>
                <a:gd name="T6" fmla="*/ 0 w 20"/>
                <a:gd name="T7" fmla="*/ 10 h 20"/>
                <a:gd name="T8" fmla="*/ 10 w 20"/>
                <a:gd name="T9" fmla="*/ 20 h 20"/>
                <a:gd name="T10" fmla="*/ 10 w 20"/>
                <a:gd name="T11" fmla="*/ 4 h 20"/>
                <a:gd name="T12" fmla="*/ 16 w 20"/>
                <a:gd name="T13" fmla="*/ 10 h 20"/>
                <a:gd name="T14" fmla="*/ 10 w 20"/>
                <a:gd name="T15" fmla="*/ 16 h 20"/>
                <a:gd name="T16" fmla="*/ 4 w 20"/>
                <a:gd name="T17" fmla="*/ 10 h 20"/>
                <a:gd name="T18" fmla="*/ 10 w 20"/>
                <a:gd name="T19" fmla="*/ 4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 h="20">
                  <a:moveTo>
                    <a:pt x="10" y="20"/>
                  </a:moveTo>
                  <a:cubicBezTo>
                    <a:pt x="16" y="20"/>
                    <a:pt x="20" y="16"/>
                    <a:pt x="20" y="10"/>
                  </a:cubicBezTo>
                  <a:cubicBezTo>
                    <a:pt x="20" y="4"/>
                    <a:pt x="16" y="0"/>
                    <a:pt x="10" y="0"/>
                  </a:cubicBezTo>
                  <a:cubicBezTo>
                    <a:pt x="4" y="0"/>
                    <a:pt x="0" y="4"/>
                    <a:pt x="0" y="10"/>
                  </a:cubicBezTo>
                  <a:cubicBezTo>
                    <a:pt x="0" y="16"/>
                    <a:pt x="4" y="20"/>
                    <a:pt x="10" y="20"/>
                  </a:cubicBezTo>
                  <a:close/>
                  <a:moveTo>
                    <a:pt x="10" y="4"/>
                  </a:moveTo>
                  <a:cubicBezTo>
                    <a:pt x="13" y="4"/>
                    <a:pt x="16" y="7"/>
                    <a:pt x="16" y="10"/>
                  </a:cubicBezTo>
                  <a:cubicBezTo>
                    <a:pt x="16" y="13"/>
                    <a:pt x="13" y="16"/>
                    <a:pt x="10" y="16"/>
                  </a:cubicBezTo>
                  <a:cubicBezTo>
                    <a:pt x="7" y="16"/>
                    <a:pt x="4" y="13"/>
                    <a:pt x="4" y="10"/>
                  </a:cubicBezTo>
                  <a:cubicBezTo>
                    <a:pt x="4" y="7"/>
                    <a:pt x="7" y="4"/>
                    <a:pt x="1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0" name="Freeform 7"/>
            <p:cNvSpPr>
              <a:spLocks noEditPoints="1"/>
            </p:cNvSpPr>
            <p:nvPr/>
          </p:nvSpPr>
          <p:spPr bwMode="auto">
            <a:xfrm>
              <a:off x="2343439" y="158606"/>
              <a:ext cx="76200" cy="76200"/>
            </a:xfrm>
            <a:custGeom>
              <a:avLst/>
              <a:gdLst>
                <a:gd name="T0" fmla="*/ 10 w 20"/>
                <a:gd name="T1" fmla="*/ 0 h 20"/>
                <a:gd name="T2" fmla="*/ 0 w 20"/>
                <a:gd name="T3" fmla="*/ 10 h 20"/>
                <a:gd name="T4" fmla="*/ 10 w 20"/>
                <a:gd name="T5" fmla="*/ 20 h 20"/>
                <a:gd name="T6" fmla="*/ 20 w 20"/>
                <a:gd name="T7" fmla="*/ 10 h 20"/>
                <a:gd name="T8" fmla="*/ 10 w 20"/>
                <a:gd name="T9" fmla="*/ 0 h 20"/>
                <a:gd name="T10" fmla="*/ 10 w 20"/>
                <a:gd name="T11" fmla="*/ 16 h 20"/>
                <a:gd name="T12" fmla="*/ 4 w 20"/>
                <a:gd name="T13" fmla="*/ 10 h 20"/>
                <a:gd name="T14" fmla="*/ 10 w 20"/>
                <a:gd name="T15" fmla="*/ 4 h 20"/>
                <a:gd name="T16" fmla="*/ 16 w 20"/>
                <a:gd name="T17" fmla="*/ 10 h 20"/>
                <a:gd name="T18" fmla="*/ 10 w 20"/>
                <a:gd name="T19" fmla="*/ 16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 h="20">
                  <a:moveTo>
                    <a:pt x="10" y="0"/>
                  </a:moveTo>
                  <a:cubicBezTo>
                    <a:pt x="4" y="0"/>
                    <a:pt x="0" y="4"/>
                    <a:pt x="0" y="10"/>
                  </a:cubicBezTo>
                  <a:cubicBezTo>
                    <a:pt x="0" y="16"/>
                    <a:pt x="4" y="20"/>
                    <a:pt x="10" y="20"/>
                  </a:cubicBezTo>
                  <a:cubicBezTo>
                    <a:pt x="16" y="20"/>
                    <a:pt x="20" y="16"/>
                    <a:pt x="20" y="10"/>
                  </a:cubicBezTo>
                  <a:cubicBezTo>
                    <a:pt x="20" y="4"/>
                    <a:pt x="16" y="0"/>
                    <a:pt x="10" y="0"/>
                  </a:cubicBezTo>
                  <a:close/>
                  <a:moveTo>
                    <a:pt x="10" y="16"/>
                  </a:moveTo>
                  <a:cubicBezTo>
                    <a:pt x="7" y="16"/>
                    <a:pt x="4" y="13"/>
                    <a:pt x="4" y="10"/>
                  </a:cubicBezTo>
                  <a:cubicBezTo>
                    <a:pt x="4" y="7"/>
                    <a:pt x="7" y="4"/>
                    <a:pt x="10" y="4"/>
                  </a:cubicBezTo>
                  <a:cubicBezTo>
                    <a:pt x="13" y="4"/>
                    <a:pt x="16" y="7"/>
                    <a:pt x="16" y="10"/>
                  </a:cubicBezTo>
                  <a:cubicBezTo>
                    <a:pt x="16" y="13"/>
                    <a:pt x="13" y="16"/>
                    <a:pt x="1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1" name="Freeform 8"/>
            <p:cNvSpPr>
              <a:spLocks noEditPoints="1"/>
            </p:cNvSpPr>
            <p:nvPr/>
          </p:nvSpPr>
          <p:spPr bwMode="auto">
            <a:xfrm>
              <a:off x="2051339" y="388794"/>
              <a:ext cx="61913" cy="61913"/>
            </a:xfrm>
            <a:custGeom>
              <a:avLst/>
              <a:gdLst>
                <a:gd name="T0" fmla="*/ 0 w 16"/>
                <a:gd name="T1" fmla="*/ 8 h 16"/>
                <a:gd name="T2" fmla="*/ 8 w 16"/>
                <a:gd name="T3" fmla="*/ 16 h 16"/>
                <a:gd name="T4" fmla="*/ 16 w 16"/>
                <a:gd name="T5" fmla="*/ 8 h 16"/>
                <a:gd name="T6" fmla="*/ 8 w 16"/>
                <a:gd name="T7" fmla="*/ 0 h 16"/>
                <a:gd name="T8" fmla="*/ 0 w 16"/>
                <a:gd name="T9" fmla="*/ 8 h 16"/>
                <a:gd name="T10" fmla="*/ 8 w 16"/>
                <a:gd name="T11" fmla="*/ 4 h 16"/>
                <a:gd name="T12" fmla="*/ 12 w 16"/>
                <a:gd name="T13" fmla="*/ 8 h 16"/>
                <a:gd name="T14" fmla="*/ 8 w 16"/>
                <a:gd name="T15" fmla="*/ 12 h 16"/>
                <a:gd name="T16" fmla="*/ 4 w 16"/>
                <a:gd name="T17" fmla="*/ 8 h 16"/>
                <a:gd name="T18" fmla="*/ 8 w 16"/>
                <a:gd name="T19" fmla="*/ 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16">
                  <a:moveTo>
                    <a:pt x="0" y="8"/>
                  </a:moveTo>
                  <a:cubicBezTo>
                    <a:pt x="0" y="12"/>
                    <a:pt x="4" y="16"/>
                    <a:pt x="8" y="16"/>
                  </a:cubicBezTo>
                  <a:cubicBezTo>
                    <a:pt x="12" y="16"/>
                    <a:pt x="16" y="12"/>
                    <a:pt x="16" y="8"/>
                  </a:cubicBezTo>
                  <a:cubicBezTo>
                    <a:pt x="16" y="4"/>
                    <a:pt x="12" y="0"/>
                    <a:pt x="8" y="0"/>
                  </a:cubicBezTo>
                  <a:cubicBezTo>
                    <a:pt x="4" y="0"/>
                    <a:pt x="0" y="4"/>
                    <a:pt x="0" y="8"/>
                  </a:cubicBezTo>
                  <a:close/>
                  <a:moveTo>
                    <a:pt x="8" y="4"/>
                  </a:moveTo>
                  <a:cubicBezTo>
                    <a:pt x="10" y="4"/>
                    <a:pt x="12" y="6"/>
                    <a:pt x="12" y="8"/>
                  </a:cubicBezTo>
                  <a:cubicBezTo>
                    <a:pt x="12" y="10"/>
                    <a:pt x="10" y="12"/>
                    <a:pt x="8" y="12"/>
                  </a:cubicBezTo>
                  <a:cubicBezTo>
                    <a:pt x="6" y="12"/>
                    <a:pt x="4" y="10"/>
                    <a:pt x="4" y="8"/>
                  </a:cubicBezTo>
                  <a:cubicBezTo>
                    <a:pt x="4" y="6"/>
                    <a:pt x="6" y="4"/>
                    <a:pt x="8"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2" name="Oval 9"/>
            <p:cNvSpPr>
              <a:spLocks noChangeArrowheads="1"/>
            </p:cNvSpPr>
            <p:nvPr/>
          </p:nvSpPr>
          <p:spPr bwMode="auto">
            <a:xfrm>
              <a:off x="2113252" y="496744"/>
              <a:ext cx="30163" cy="301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3" name="Oval 10"/>
            <p:cNvSpPr>
              <a:spLocks noChangeArrowheads="1"/>
            </p:cNvSpPr>
            <p:nvPr/>
          </p:nvSpPr>
          <p:spPr bwMode="auto">
            <a:xfrm>
              <a:off x="2357727" y="266556"/>
              <a:ext cx="31750" cy="301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spTree>
    <p:extLst>
      <p:ext uri="{BB962C8B-B14F-4D97-AF65-F5344CB8AC3E}">
        <p14:creationId xmlns:p14="http://schemas.microsoft.com/office/powerpoint/2010/main" val="3178228479"/>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1000"/>
                            </p:stCondLst>
                            <p:childTnLst>
                              <p:par>
                                <p:cTn id="5" presetID="5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1500"/>
                            </p:stCondLst>
                            <p:childTnLst>
                              <p:par>
                                <p:cTn id="11" presetID="53" presetClass="entr" presetSubtype="16" fill="hold" grpId="0" nodeType="after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p:cTn id="13" dur="500" fill="hold"/>
                                        <p:tgtEl>
                                          <p:spTgt spid="4"/>
                                        </p:tgtEl>
                                        <p:attrNameLst>
                                          <p:attrName>ppt_w</p:attrName>
                                        </p:attrNameLst>
                                      </p:cBhvr>
                                      <p:tavLst>
                                        <p:tav tm="0">
                                          <p:val>
                                            <p:fltVal val="0"/>
                                          </p:val>
                                        </p:tav>
                                        <p:tav tm="100000">
                                          <p:val>
                                            <p:strVal val="#ppt_w"/>
                                          </p:val>
                                        </p:tav>
                                      </p:tavLst>
                                    </p:anim>
                                    <p:anim calcmode="lin" valueType="num">
                                      <p:cBhvr>
                                        <p:cTn id="14" dur="500" fill="hold"/>
                                        <p:tgtEl>
                                          <p:spTgt spid="4"/>
                                        </p:tgtEl>
                                        <p:attrNameLst>
                                          <p:attrName>ppt_h</p:attrName>
                                        </p:attrNameLst>
                                      </p:cBhvr>
                                      <p:tavLst>
                                        <p:tav tm="0">
                                          <p:val>
                                            <p:fltVal val="0"/>
                                          </p:val>
                                        </p:tav>
                                        <p:tav tm="100000">
                                          <p:val>
                                            <p:strVal val="#ppt_h"/>
                                          </p:val>
                                        </p:tav>
                                      </p:tavLst>
                                    </p:anim>
                                    <p:animEffect transition="in" filter="fade">
                                      <p:cBhvr>
                                        <p:cTn id="15" dur="500"/>
                                        <p:tgtEl>
                                          <p:spTgt spid="4"/>
                                        </p:tgtEl>
                                      </p:cBhvr>
                                    </p:animEffect>
                                  </p:childTnLst>
                                </p:cTn>
                              </p:par>
                            </p:childTnLst>
                          </p:cTn>
                        </p:par>
                        <p:par>
                          <p:cTn id="16" fill="hold">
                            <p:stCondLst>
                              <p:cond delay="2000"/>
                            </p:stCondLst>
                            <p:childTnLst>
                              <p:par>
                                <p:cTn id="17" presetID="53" presetClass="entr" presetSubtype="16" fill="hold" grpId="0" nodeType="after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p:cTn id="19" dur="500" fill="hold"/>
                                        <p:tgtEl>
                                          <p:spTgt spid="3"/>
                                        </p:tgtEl>
                                        <p:attrNameLst>
                                          <p:attrName>ppt_w</p:attrName>
                                        </p:attrNameLst>
                                      </p:cBhvr>
                                      <p:tavLst>
                                        <p:tav tm="0">
                                          <p:val>
                                            <p:fltVal val="0"/>
                                          </p:val>
                                        </p:tav>
                                        <p:tav tm="100000">
                                          <p:val>
                                            <p:strVal val="#ppt_w"/>
                                          </p:val>
                                        </p:tav>
                                      </p:tavLst>
                                    </p:anim>
                                    <p:anim calcmode="lin" valueType="num">
                                      <p:cBhvr>
                                        <p:cTn id="20" dur="500" fill="hold"/>
                                        <p:tgtEl>
                                          <p:spTgt spid="3"/>
                                        </p:tgtEl>
                                        <p:attrNameLst>
                                          <p:attrName>ppt_h</p:attrName>
                                        </p:attrNameLst>
                                      </p:cBhvr>
                                      <p:tavLst>
                                        <p:tav tm="0">
                                          <p:val>
                                            <p:fltVal val="0"/>
                                          </p:val>
                                        </p:tav>
                                        <p:tav tm="100000">
                                          <p:val>
                                            <p:strVal val="#ppt_h"/>
                                          </p:val>
                                        </p:tav>
                                      </p:tavLst>
                                    </p:anim>
                                    <p:animEffect transition="in" filter="fade">
                                      <p:cBhvr>
                                        <p:cTn id="21" dur="500"/>
                                        <p:tgtEl>
                                          <p:spTgt spid="3"/>
                                        </p:tgtEl>
                                      </p:cBhvr>
                                    </p:animEffect>
                                  </p:childTnLst>
                                </p:cTn>
                              </p:par>
                            </p:childTnLst>
                          </p:cTn>
                        </p:par>
                        <p:par>
                          <p:cTn id="22" fill="hold">
                            <p:stCondLst>
                              <p:cond delay="2500"/>
                            </p:stCondLst>
                            <p:childTnLst>
                              <p:par>
                                <p:cTn id="23" presetID="10" presetClass="entr" presetSubtype="0" fill="hold" grpId="0" nodeType="after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1"/>
                                        </p:tgtEl>
                                        <p:attrNameLst>
                                          <p:attrName>style.visibility</p:attrName>
                                        </p:attrNameLst>
                                      </p:cBhvr>
                                      <p:to>
                                        <p:strVal val="visible"/>
                                      </p:to>
                                    </p:set>
                                    <p:animEffect transition="in" filter="fade">
                                      <p:cBhvr>
                                        <p:cTn id="28" dur="500"/>
                                        <p:tgtEl>
                                          <p:spTgt spid="21"/>
                                        </p:tgtEl>
                                      </p:cBhvr>
                                    </p:animEffect>
                                  </p:childTnLst>
                                </p:cTn>
                              </p:par>
                            </p:childTnLst>
                          </p:cTn>
                        </p:par>
                        <p:par>
                          <p:cTn id="29" fill="hold">
                            <p:stCondLst>
                              <p:cond delay="3000"/>
                            </p:stCondLst>
                            <p:childTnLst>
                              <p:par>
                                <p:cTn id="30" presetID="10" presetClass="entr" presetSubtype="0" fill="hold" grpId="0" nodeType="after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fade">
                                      <p:cBhvr>
                                        <p:cTn id="32" dur="500"/>
                                        <p:tgtEl>
                                          <p:spTgt spid="20"/>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2"/>
                                        </p:tgtEl>
                                        <p:attrNameLst>
                                          <p:attrName>style.visibility</p:attrName>
                                        </p:attrNameLst>
                                      </p:cBhvr>
                                      <p:to>
                                        <p:strVal val="visible"/>
                                      </p:to>
                                    </p:set>
                                    <p:animEffect transition="in" filter="fade">
                                      <p:cBhvr>
                                        <p:cTn id="35" dur="500"/>
                                        <p:tgtEl>
                                          <p:spTgt spid="22"/>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9"/>
                                        </p:tgtEl>
                                        <p:attrNameLst>
                                          <p:attrName>style.visibility</p:attrName>
                                        </p:attrNameLst>
                                      </p:cBhvr>
                                      <p:to>
                                        <p:strVal val="visible"/>
                                      </p:to>
                                    </p:set>
                                    <p:animEffect transition="in" filter="fade">
                                      <p:cBhvr>
                                        <p:cTn id="38" dur="500"/>
                                        <p:tgtEl>
                                          <p:spTgt spid="19"/>
                                        </p:tgtEl>
                                      </p:cBhvr>
                                    </p:animEffect>
                                  </p:childTnLst>
                                </p:cTn>
                              </p:par>
                            </p:childTnLst>
                          </p:cTn>
                        </p:par>
                        <p:par>
                          <p:cTn id="39" fill="hold">
                            <p:stCondLst>
                              <p:cond delay="3500"/>
                            </p:stCondLst>
                            <p:childTnLst>
                              <p:par>
                                <p:cTn id="40" presetID="10" presetClass="entr" presetSubtype="0" fill="hold" grpId="0" nodeType="afterEffect">
                                  <p:stCondLst>
                                    <p:cond delay="0"/>
                                  </p:stCondLst>
                                  <p:childTnLst>
                                    <p:set>
                                      <p:cBhvr>
                                        <p:cTn id="41" dur="1" fill="hold">
                                          <p:stCondLst>
                                            <p:cond delay="0"/>
                                          </p:stCondLst>
                                        </p:cTn>
                                        <p:tgtEl>
                                          <p:spTgt spid="23"/>
                                        </p:tgtEl>
                                        <p:attrNameLst>
                                          <p:attrName>style.visibility</p:attrName>
                                        </p:attrNameLst>
                                      </p:cBhvr>
                                      <p:to>
                                        <p:strVal val="visible"/>
                                      </p:to>
                                    </p:set>
                                    <p:animEffect transition="in" filter="fade">
                                      <p:cBhvr>
                                        <p:cTn id="42" dur="500"/>
                                        <p:tgtEl>
                                          <p:spTgt spid="23"/>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8"/>
                                        </p:tgtEl>
                                        <p:attrNameLst>
                                          <p:attrName>style.visibility</p:attrName>
                                        </p:attrNameLst>
                                      </p:cBhvr>
                                      <p:to>
                                        <p:strVal val="visible"/>
                                      </p:to>
                                    </p:set>
                                    <p:animEffect transition="in" filter="fade">
                                      <p:cBhvr>
                                        <p:cTn id="45" dur="500"/>
                                        <p:tgtEl>
                                          <p:spTgt spid="18"/>
                                        </p:tgtEl>
                                      </p:cBhvr>
                                    </p:animEffect>
                                  </p:childTnLst>
                                </p:cTn>
                              </p:par>
                              <p:par>
                                <p:cTn id="46" presetID="53" presetClass="entr" presetSubtype="16" fill="hold" nodeType="withEffect">
                                  <p:stCondLst>
                                    <p:cond delay="0"/>
                                  </p:stCondLst>
                                  <p:childTnLst>
                                    <p:set>
                                      <p:cBhvr>
                                        <p:cTn id="47" dur="1" fill="hold">
                                          <p:stCondLst>
                                            <p:cond delay="0"/>
                                          </p:stCondLst>
                                        </p:cTn>
                                        <p:tgtEl>
                                          <p:spTgt spid="34"/>
                                        </p:tgtEl>
                                        <p:attrNameLst>
                                          <p:attrName>style.visibility</p:attrName>
                                        </p:attrNameLst>
                                      </p:cBhvr>
                                      <p:to>
                                        <p:strVal val="visible"/>
                                      </p:to>
                                    </p:set>
                                    <p:anim calcmode="lin" valueType="num">
                                      <p:cBhvr>
                                        <p:cTn id="48" dur="500" fill="hold"/>
                                        <p:tgtEl>
                                          <p:spTgt spid="34"/>
                                        </p:tgtEl>
                                        <p:attrNameLst>
                                          <p:attrName>ppt_w</p:attrName>
                                        </p:attrNameLst>
                                      </p:cBhvr>
                                      <p:tavLst>
                                        <p:tav tm="0">
                                          <p:val>
                                            <p:fltVal val="0"/>
                                          </p:val>
                                        </p:tav>
                                        <p:tav tm="100000">
                                          <p:val>
                                            <p:strVal val="#ppt_w"/>
                                          </p:val>
                                        </p:tav>
                                      </p:tavLst>
                                    </p:anim>
                                    <p:anim calcmode="lin" valueType="num">
                                      <p:cBhvr>
                                        <p:cTn id="49" dur="500" fill="hold"/>
                                        <p:tgtEl>
                                          <p:spTgt spid="34"/>
                                        </p:tgtEl>
                                        <p:attrNameLst>
                                          <p:attrName>ppt_h</p:attrName>
                                        </p:attrNameLst>
                                      </p:cBhvr>
                                      <p:tavLst>
                                        <p:tav tm="0">
                                          <p:val>
                                            <p:fltVal val="0"/>
                                          </p:val>
                                        </p:tav>
                                        <p:tav tm="100000">
                                          <p:val>
                                            <p:strVal val="#ppt_h"/>
                                          </p:val>
                                        </p:tav>
                                      </p:tavLst>
                                    </p:anim>
                                    <p:animEffect transition="in" filter="fade">
                                      <p:cBhvr>
                                        <p:cTn id="50" dur="500"/>
                                        <p:tgtEl>
                                          <p:spTgt spid="34"/>
                                        </p:tgtEl>
                                      </p:cBhvr>
                                    </p:animEffect>
                                  </p:childTnLst>
                                </p:cTn>
                              </p:par>
                            </p:childTnLst>
                          </p:cTn>
                        </p:par>
                        <p:par>
                          <p:cTn id="51" fill="hold">
                            <p:stCondLst>
                              <p:cond delay="4000"/>
                            </p:stCondLst>
                            <p:childTnLst>
                              <p:par>
                                <p:cTn id="52" presetID="10" presetClass="entr" presetSubtype="0" fill="hold" grpId="0" nodeType="afterEffect">
                                  <p:stCondLst>
                                    <p:cond delay="0"/>
                                  </p:stCondLst>
                                  <p:childTnLst>
                                    <p:set>
                                      <p:cBhvr>
                                        <p:cTn id="53" dur="1" fill="hold">
                                          <p:stCondLst>
                                            <p:cond delay="0"/>
                                          </p:stCondLst>
                                        </p:cTn>
                                        <p:tgtEl>
                                          <p:spTgt spid="5"/>
                                        </p:tgtEl>
                                        <p:attrNameLst>
                                          <p:attrName>style.visibility</p:attrName>
                                        </p:attrNameLst>
                                      </p:cBhvr>
                                      <p:to>
                                        <p:strVal val="visible"/>
                                      </p:to>
                                    </p:set>
                                    <p:animEffect transition="in" filter="fade">
                                      <p:cBhvr>
                                        <p:cTn id="54" dur="500"/>
                                        <p:tgtEl>
                                          <p:spTgt spid="5"/>
                                        </p:tgtEl>
                                      </p:cBhvr>
                                    </p:animEffect>
                                  </p:childTnLst>
                                </p:cTn>
                              </p:par>
                            </p:childTnLst>
                          </p:cTn>
                        </p:par>
                        <p:par>
                          <p:cTn id="55" fill="hold">
                            <p:stCondLst>
                              <p:cond delay="4500"/>
                            </p:stCondLst>
                            <p:childTnLst>
                              <p:par>
                                <p:cTn id="56" presetID="10" presetClass="entr" presetSubtype="0" fill="hold" grpId="0" nodeType="afterEffect">
                                  <p:stCondLst>
                                    <p:cond delay="0"/>
                                  </p:stCondLst>
                                  <p:childTnLst>
                                    <p:set>
                                      <p:cBhvr>
                                        <p:cTn id="57" dur="1" fill="hold">
                                          <p:stCondLst>
                                            <p:cond delay="0"/>
                                          </p:stCondLst>
                                        </p:cTn>
                                        <p:tgtEl>
                                          <p:spTgt spid="6"/>
                                        </p:tgtEl>
                                        <p:attrNameLst>
                                          <p:attrName>style.visibility</p:attrName>
                                        </p:attrNameLst>
                                      </p:cBhvr>
                                      <p:to>
                                        <p:strVal val="visible"/>
                                      </p:to>
                                    </p:set>
                                    <p:animEffect transition="in" filter="fade">
                                      <p:cBhvr>
                                        <p:cTn id="58" dur="500"/>
                                        <p:tgtEl>
                                          <p:spTgt spid="6"/>
                                        </p:tgtEl>
                                      </p:cBhvr>
                                    </p:animEffect>
                                  </p:childTnLst>
                                </p:cTn>
                              </p:par>
                              <p:par>
                                <p:cTn id="59" presetID="53" presetClass="entr" presetSubtype="16" fill="hold" grpId="0" nodeType="withEffect">
                                  <p:stCondLst>
                                    <p:cond delay="0"/>
                                  </p:stCondLst>
                                  <p:childTnLst>
                                    <p:set>
                                      <p:cBhvr>
                                        <p:cTn id="60" dur="1" fill="hold">
                                          <p:stCondLst>
                                            <p:cond delay="0"/>
                                          </p:stCondLst>
                                        </p:cTn>
                                        <p:tgtEl>
                                          <p:spTgt spid="7"/>
                                        </p:tgtEl>
                                        <p:attrNameLst>
                                          <p:attrName>style.visibility</p:attrName>
                                        </p:attrNameLst>
                                      </p:cBhvr>
                                      <p:to>
                                        <p:strVal val="visible"/>
                                      </p:to>
                                    </p:set>
                                    <p:anim calcmode="lin" valueType="num">
                                      <p:cBhvr>
                                        <p:cTn id="61" dur="500" fill="hold"/>
                                        <p:tgtEl>
                                          <p:spTgt spid="7"/>
                                        </p:tgtEl>
                                        <p:attrNameLst>
                                          <p:attrName>ppt_w</p:attrName>
                                        </p:attrNameLst>
                                      </p:cBhvr>
                                      <p:tavLst>
                                        <p:tav tm="0">
                                          <p:val>
                                            <p:fltVal val="0"/>
                                          </p:val>
                                        </p:tav>
                                        <p:tav tm="100000">
                                          <p:val>
                                            <p:strVal val="#ppt_w"/>
                                          </p:val>
                                        </p:tav>
                                      </p:tavLst>
                                    </p:anim>
                                    <p:anim calcmode="lin" valueType="num">
                                      <p:cBhvr>
                                        <p:cTn id="62" dur="500" fill="hold"/>
                                        <p:tgtEl>
                                          <p:spTgt spid="7"/>
                                        </p:tgtEl>
                                        <p:attrNameLst>
                                          <p:attrName>ppt_h</p:attrName>
                                        </p:attrNameLst>
                                      </p:cBhvr>
                                      <p:tavLst>
                                        <p:tav tm="0">
                                          <p:val>
                                            <p:fltVal val="0"/>
                                          </p:val>
                                        </p:tav>
                                        <p:tav tm="100000">
                                          <p:val>
                                            <p:strVal val="#ppt_h"/>
                                          </p:val>
                                        </p:tav>
                                      </p:tavLst>
                                    </p:anim>
                                    <p:animEffect transition="in" filter="fade">
                                      <p:cBhvr>
                                        <p:cTn id="63" dur="500"/>
                                        <p:tgtEl>
                                          <p:spTgt spid="7"/>
                                        </p:tgtEl>
                                      </p:cBhvr>
                                    </p:animEffect>
                                  </p:childTnLst>
                                </p:cTn>
                              </p:par>
                              <p:par>
                                <p:cTn id="64" presetID="53" presetClass="entr" presetSubtype="16" fill="hold" grpId="0" nodeType="withEffect">
                                  <p:stCondLst>
                                    <p:cond delay="0"/>
                                  </p:stCondLst>
                                  <p:childTnLst>
                                    <p:set>
                                      <p:cBhvr>
                                        <p:cTn id="65" dur="1" fill="hold">
                                          <p:stCondLst>
                                            <p:cond delay="0"/>
                                          </p:stCondLst>
                                        </p:cTn>
                                        <p:tgtEl>
                                          <p:spTgt spid="8"/>
                                        </p:tgtEl>
                                        <p:attrNameLst>
                                          <p:attrName>style.visibility</p:attrName>
                                        </p:attrNameLst>
                                      </p:cBhvr>
                                      <p:to>
                                        <p:strVal val="visible"/>
                                      </p:to>
                                    </p:set>
                                    <p:anim calcmode="lin" valueType="num">
                                      <p:cBhvr>
                                        <p:cTn id="66" dur="500" fill="hold"/>
                                        <p:tgtEl>
                                          <p:spTgt spid="8"/>
                                        </p:tgtEl>
                                        <p:attrNameLst>
                                          <p:attrName>ppt_w</p:attrName>
                                        </p:attrNameLst>
                                      </p:cBhvr>
                                      <p:tavLst>
                                        <p:tav tm="0">
                                          <p:val>
                                            <p:fltVal val="0"/>
                                          </p:val>
                                        </p:tav>
                                        <p:tav tm="100000">
                                          <p:val>
                                            <p:strVal val="#ppt_w"/>
                                          </p:val>
                                        </p:tav>
                                      </p:tavLst>
                                    </p:anim>
                                    <p:anim calcmode="lin" valueType="num">
                                      <p:cBhvr>
                                        <p:cTn id="67" dur="500" fill="hold"/>
                                        <p:tgtEl>
                                          <p:spTgt spid="8"/>
                                        </p:tgtEl>
                                        <p:attrNameLst>
                                          <p:attrName>ppt_h</p:attrName>
                                        </p:attrNameLst>
                                      </p:cBhvr>
                                      <p:tavLst>
                                        <p:tav tm="0">
                                          <p:val>
                                            <p:fltVal val="0"/>
                                          </p:val>
                                        </p:tav>
                                        <p:tav tm="100000">
                                          <p:val>
                                            <p:strVal val="#ppt_h"/>
                                          </p:val>
                                        </p:tav>
                                      </p:tavLst>
                                    </p:anim>
                                    <p:animEffect transition="in" filter="fade">
                                      <p:cBhvr>
                                        <p:cTn id="6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9" grpId="0" animBg="1"/>
      <p:bldP spid="18" grpId="0" animBg="1"/>
      <p:bldP spid="19" grpId="0" animBg="1"/>
      <p:bldP spid="20" grpId="0" animBg="1"/>
      <p:bldP spid="21" grpId="0" animBg="1"/>
      <p:bldP spid="22" grpId="0" animBg="1"/>
      <p:bldP spid="23" grpId="0" animBg="1"/>
      <p:bldP spid="5" grpId="0"/>
      <p:bldP spid="6" grpId="0"/>
      <p:bldP spid="7" grpId="0" animBg="1"/>
      <p:bldP spid="8"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rgbClr val="F7F7F7"/>
            </a:gs>
          </a:gsLst>
          <a:lin ang="5400000" scaled="0"/>
        </a:gradFill>
        <a:effectLst/>
      </p:bgPr>
    </p:bg>
    <p:spTree>
      <p:nvGrpSpPr>
        <p:cNvPr id="1" name=""/>
        <p:cNvGrpSpPr/>
        <p:nvPr/>
      </p:nvGrpSpPr>
      <p:grpSpPr>
        <a:xfrm>
          <a:off x="0" y="0"/>
          <a:ext cx="0" cy="0"/>
          <a:chOff x="0" y="0"/>
          <a:chExt cx="0" cy="0"/>
        </a:xfrm>
      </p:grpSpPr>
      <p:sp>
        <p:nvSpPr>
          <p:cNvPr id="5" name="Rectangle 4"/>
          <p:cNvSpPr/>
          <p:nvPr/>
        </p:nvSpPr>
        <p:spPr>
          <a:xfrm>
            <a:off x="743236" y="1938468"/>
            <a:ext cx="3983976" cy="338554"/>
          </a:xfrm>
          <a:prstGeom prst="rect">
            <a:avLst/>
          </a:prstGeom>
          <a:noFill/>
        </p:spPr>
        <p:txBody>
          <a:bodyPr wrap="none">
            <a:spAutoFit/>
          </a:bodyPr>
          <a:lstStyle/>
          <a:p>
            <a:r>
              <a:rPr lang="en-US" sz="1600" dirty="0">
                <a:solidFill>
                  <a:schemeClr val="bg1">
                    <a:lumMod val="65000"/>
                  </a:schemeClr>
                </a:solidFill>
                <a:latin typeface="Raleway" panose="020B0003030101060003" pitchFamily="34" charset="0"/>
              </a:rPr>
              <a:t>We analysis 11 attributes of 2017 dataset</a:t>
            </a:r>
          </a:p>
        </p:txBody>
      </p:sp>
      <p:sp>
        <p:nvSpPr>
          <p:cNvPr id="4" name="TextBox 3"/>
          <p:cNvSpPr txBox="1"/>
          <p:nvPr/>
        </p:nvSpPr>
        <p:spPr>
          <a:xfrm>
            <a:off x="743236" y="1421788"/>
            <a:ext cx="2417650" cy="584775"/>
          </a:xfrm>
          <a:prstGeom prst="rect">
            <a:avLst/>
          </a:prstGeom>
          <a:noFill/>
        </p:spPr>
        <p:txBody>
          <a:bodyPr wrap="none" rtlCol="0">
            <a:spAutoFit/>
          </a:bodyPr>
          <a:lstStyle/>
          <a:p>
            <a:r>
              <a:rPr lang="en-US" sz="3200" dirty="0">
                <a:solidFill>
                  <a:schemeClr val="bg1">
                    <a:lumMod val="50000"/>
                  </a:schemeClr>
                </a:solidFill>
                <a:latin typeface="Raleway" panose="020B0003030101060003" pitchFamily="34" charset="0"/>
              </a:rPr>
              <a:t>Data Details</a:t>
            </a:r>
            <a:endParaRPr lang="id-ID" sz="3200" dirty="0">
              <a:solidFill>
                <a:schemeClr val="bg1">
                  <a:lumMod val="50000"/>
                </a:schemeClr>
              </a:solidFill>
              <a:latin typeface="Raleway" panose="020B0003030101060003" pitchFamily="34" charset="0"/>
            </a:endParaRPr>
          </a:p>
        </p:txBody>
      </p:sp>
      <p:graphicFrame>
        <p:nvGraphicFramePr>
          <p:cNvPr id="2" name="Table 1">
            <a:extLst>
              <a:ext uri="{FF2B5EF4-FFF2-40B4-BE49-F238E27FC236}">
                <a16:creationId xmlns:a16="http://schemas.microsoft.com/office/drawing/2014/main" id="{FDC007CF-3FA2-4790-B3F2-3E51EE73AC3A}"/>
              </a:ext>
            </a:extLst>
          </p:cNvPr>
          <p:cNvGraphicFramePr>
            <a:graphicFrameLocks noGrp="1"/>
          </p:cNvGraphicFramePr>
          <p:nvPr>
            <p:extLst>
              <p:ext uri="{D42A27DB-BD31-4B8C-83A1-F6EECF244321}">
                <p14:modId xmlns:p14="http://schemas.microsoft.com/office/powerpoint/2010/main" val="3344757508"/>
              </p:ext>
            </p:extLst>
          </p:nvPr>
        </p:nvGraphicFramePr>
        <p:xfrm>
          <a:off x="1773046" y="2646120"/>
          <a:ext cx="8128000" cy="2595880"/>
        </p:xfrm>
        <a:graphic>
          <a:graphicData uri="http://schemas.openxmlformats.org/drawingml/2006/table">
            <a:tbl>
              <a:tblPr firstRow="1" bandRow="1">
                <a:tableStyleId>{21E4AEA4-8DFA-4A89-87EB-49C32662AFE0}</a:tableStyleId>
              </a:tblPr>
              <a:tblGrid>
                <a:gridCol w="2032000">
                  <a:extLst>
                    <a:ext uri="{9D8B030D-6E8A-4147-A177-3AD203B41FA5}">
                      <a16:colId xmlns:a16="http://schemas.microsoft.com/office/drawing/2014/main" val="203748814"/>
                    </a:ext>
                  </a:extLst>
                </a:gridCol>
                <a:gridCol w="2032000">
                  <a:extLst>
                    <a:ext uri="{9D8B030D-6E8A-4147-A177-3AD203B41FA5}">
                      <a16:colId xmlns:a16="http://schemas.microsoft.com/office/drawing/2014/main" val="2371809192"/>
                    </a:ext>
                  </a:extLst>
                </a:gridCol>
                <a:gridCol w="2032000">
                  <a:extLst>
                    <a:ext uri="{9D8B030D-6E8A-4147-A177-3AD203B41FA5}">
                      <a16:colId xmlns:a16="http://schemas.microsoft.com/office/drawing/2014/main" val="2034324503"/>
                    </a:ext>
                  </a:extLst>
                </a:gridCol>
                <a:gridCol w="2032000">
                  <a:extLst>
                    <a:ext uri="{9D8B030D-6E8A-4147-A177-3AD203B41FA5}">
                      <a16:colId xmlns:a16="http://schemas.microsoft.com/office/drawing/2014/main" val="2538650376"/>
                    </a:ext>
                  </a:extLst>
                </a:gridCol>
              </a:tblGrid>
              <a:tr h="370840">
                <a:tc>
                  <a:txBody>
                    <a:bodyPr/>
                    <a:lstStyle/>
                    <a:p>
                      <a:r>
                        <a:rPr lang="en-US" dirty="0"/>
                        <a:t>Key</a:t>
                      </a:r>
                    </a:p>
                  </a:txBody>
                  <a:tcPr>
                    <a:solidFill>
                      <a:srgbClr val="FA4444"/>
                    </a:solidFill>
                  </a:tcPr>
                </a:tc>
                <a:tc>
                  <a:txBody>
                    <a:bodyPr/>
                    <a:lstStyle/>
                    <a:p>
                      <a:r>
                        <a:rPr lang="en-US" dirty="0"/>
                        <a:t>VALUE TYPE</a:t>
                      </a:r>
                    </a:p>
                  </a:txBody>
                  <a:tcPr>
                    <a:solidFill>
                      <a:srgbClr val="FA4444"/>
                    </a:solidFill>
                  </a:tcPr>
                </a:tc>
                <a:tc>
                  <a:txBody>
                    <a:bodyPr/>
                    <a:lstStyle/>
                    <a:p>
                      <a:r>
                        <a:rPr lang="en-US" dirty="0"/>
                        <a:t>Key</a:t>
                      </a:r>
                    </a:p>
                  </a:txBody>
                  <a:tcPr>
                    <a:solidFill>
                      <a:srgbClr val="FA4444"/>
                    </a:solidFill>
                  </a:tcPr>
                </a:tc>
                <a:tc>
                  <a:txBody>
                    <a:bodyPr/>
                    <a:lstStyle/>
                    <a:p>
                      <a:r>
                        <a:rPr lang="en-US" dirty="0"/>
                        <a:t>VALUE TYPE</a:t>
                      </a:r>
                    </a:p>
                  </a:txBody>
                  <a:tcPr>
                    <a:solidFill>
                      <a:srgbClr val="FA4444"/>
                    </a:solidFill>
                  </a:tcPr>
                </a:tc>
                <a:extLst>
                  <a:ext uri="{0D108BD9-81ED-4DB2-BD59-A6C34878D82A}">
                    <a16:rowId xmlns:a16="http://schemas.microsoft.com/office/drawing/2014/main" val="1586908343"/>
                  </a:ext>
                </a:extLst>
              </a:tr>
              <a:tr h="370840">
                <a:tc>
                  <a:txBody>
                    <a:bodyPr/>
                    <a:lstStyle/>
                    <a:p>
                      <a:r>
                        <a:rPr lang="en-US" sz="1800" b="0" i="0" kern="1200" dirty="0" err="1">
                          <a:solidFill>
                            <a:schemeClr val="dk1"/>
                          </a:solidFill>
                          <a:effectLst/>
                          <a:latin typeface="+mn-lt"/>
                          <a:ea typeface="+mn-ea"/>
                          <a:cs typeface="+mn-cs"/>
                        </a:rPr>
                        <a:t>acousticness</a:t>
                      </a:r>
                      <a:endParaRPr lang="en-US" dirty="0"/>
                    </a:p>
                  </a:txBody>
                  <a:tcPr/>
                </a:tc>
                <a:tc>
                  <a:txBody>
                    <a:bodyPr/>
                    <a:lstStyle/>
                    <a:p>
                      <a:r>
                        <a:rPr lang="en-US" dirty="0"/>
                        <a:t>float</a:t>
                      </a:r>
                    </a:p>
                  </a:txBody>
                  <a:tcPr/>
                </a:tc>
                <a:tc>
                  <a:txBody>
                    <a:bodyPr/>
                    <a:lstStyle/>
                    <a:p>
                      <a:r>
                        <a:rPr lang="en-US" sz="1800" b="0" i="0" kern="1200" dirty="0">
                          <a:solidFill>
                            <a:schemeClr val="dk1"/>
                          </a:solidFill>
                          <a:effectLst/>
                          <a:latin typeface="+mn-lt"/>
                          <a:ea typeface="+mn-ea"/>
                          <a:cs typeface="+mn-cs"/>
                        </a:rPr>
                        <a:t>loudness</a:t>
                      </a:r>
                      <a:endParaRPr lang="en-US" dirty="0"/>
                    </a:p>
                  </a:txBody>
                  <a:tcPr/>
                </a:tc>
                <a:tc>
                  <a:txBody>
                    <a:bodyPr/>
                    <a:lstStyle/>
                    <a:p>
                      <a:r>
                        <a:rPr lang="en-US" dirty="0"/>
                        <a:t>float</a:t>
                      </a:r>
                    </a:p>
                  </a:txBody>
                  <a:tcPr/>
                </a:tc>
                <a:extLst>
                  <a:ext uri="{0D108BD9-81ED-4DB2-BD59-A6C34878D82A}">
                    <a16:rowId xmlns:a16="http://schemas.microsoft.com/office/drawing/2014/main" val="1293937763"/>
                  </a:ext>
                </a:extLst>
              </a:tr>
              <a:tr h="370840">
                <a:tc>
                  <a:txBody>
                    <a:bodyPr/>
                    <a:lstStyle/>
                    <a:p>
                      <a:r>
                        <a:rPr lang="en-US" dirty="0"/>
                        <a:t>danceability</a:t>
                      </a:r>
                    </a:p>
                  </a:txBody>
                  <a:tcPr/>
                </a:tc>
                <a:tc>
                  <a:txBody>
                    <a:bodyPr/>
                    <a:lstStyle/>
                    <a:p>
                      <a:r>
                        <a:rPr lang="en-US" dirty="0"/>
                        <a:t>float</a:t>
                      </a:r>
                    </a:p>
                  </a:txBody>
                  <a:tcPr/>
                </a:tc>
                <a:tc>
                  <a:txBody>
                    <a:bodyPr/>
                    <a:lstStyle/>
                    <a:p>
                      <a:r>
                        <a:rPr lang="en-US" dirty="0" err="1"/>
                        <a:t>duration_ms</a:t>
                      </a:r>
                      <a:endParaRPr lang="en-US" dirty="0"/>
                    </a:p>
                  </a:txBody>
                  <a:tcPr/>
                </a:tc>
                <a:tc>
                  <a:txBody>
                    <a:bodyPr/>
                    <a:lstStyle/>
                    <a:p>
                      <a:r>
                        <a:rPr lang="en-US" dirty="0"/>
                        <a:t>int</a:t>
                      </a:r>
                    </a:p>
                  </a:txBody>
                  <a:tcPr/>
                </a:tc>
                <a:extLst>
                  <a:ext uri="{0D108BD9-81ED-4DB2-BD59-A6C34878D82A}">
                    <a16:rowId xmlns:a16="http://schemas.microsoft.com/office/drawing/2014/main" val="2481248469"/>
                  </a:ext>
                </a:extLst>
              </a:tr>
              <a:tr h="370840">
                <a:tc>
                  <a:txBody>
                    <a:bodyPr/>
                    <a:lstStyle/>
                    <a:p>
                      <a:r>
                        <a:rPr lang="en-US" sz="1800" b="0" i="0" kern="1200" dirty="0">
                          <a:solidFill>
                            <a:schemeClr val="dk1"/>
                          </a:solidFill>
                          <a:effectLst/>
                          <a:latin typeface="+mn-lt"/>
                          <a:ea typeface="+mn-ea"/>
                          <a:cs typeface="+mn-cs"/>
                        </a:rPr>
                        <a:t>tempo</a:t>
                      </a:r>
                      <a:endParaRPr lang="en-US" dirty="0"/>
                    </a:p>
                  </a:txBody>
                  <a:tcPr/>
                </a:tc>
                <a:tc>
                  <a:txBody>
                    <a:bodyPr/>
                    <a:lstStyle/>
                    <a:p>
                      <a:r>
                        <a:rPr lang="en-US" dirty="0"/>
                        <a:t>float</a:t>
                      </a:r>
                    </a:p>
                  </a:txBody>
                  <a:tcPr/>
                </a:tc>
                <a:tc>
                  <a:txBody>
                    <a:bodyPr/>
                    <a:lstStyle/>
                    <a:p>
                      <a:r>
                        <a:rPr lang="en-US" sz="1800" b="0" i="0" kern="1200" dirty="0" err="1">
                          <a:solidFill>
                            <a:schemeClr val="dk1"/>
                          </a:solidFill>
                          <a:effectLst/>
                          <a:latin typeface="+mn-lt"/>
                          <a:ea typeface="+mn-ea"/>
                          <a:cs typeface="+mn-cs"/>
                        </a:rPr>
                        <a:t>speechiness</a:t>
                      </a:r>
                      <a:endParaRPr lang="en-US" dirty="0"/>
                    </a:p>
                  </a:txBody>
                  <a:tcPr/>
                </a:tc>
                <a:tc>
                  <a:txBody>
                    <a:bodyPr/>
                    <a:lstStyle/>
                    <a:p>
                      <a:r>
                        <a:rPr lang="en-US" dirty="0"/>
                        <a:t>float</a:t>
                      </a:r>
                    </a:p>
                  </a:txBody>
                  <a:tcPr/>
                </a:tc>
                <a:extLst>
                  <a:ext uri="{0D108BD9-81ED-4DB2-BD59-A6C34878D82A}">
                    <a16:rowId xmlns:a16="http://schemas.microsoft.com/office/drawing/2014/main" val="2338299423"/>
                  </a:ext>
                </a:extLst>
              </a:tr>
              <a:tr h="370840">
                <a:tc>
                  <a:txBody>
                    <a:bodyPr/>
                    <a:lstStyle/>
                    <a:p>
                      <a:r>
                        <a:rPr lang="en-US" sz="1800" b="0" i="0" kern="1200" dirty="0">
                          <a:solidFill>
                            <a:schemeClr val="dk1"/>
                          </a:solidFill>
                          <a:effectLst/>
                          <a:latin typeface="+mn-lt"/>
                          <a:ea typeface="+mn-ea"/>
                          <a:cs typeface="+mn-cs"/>
                        </a:rPr>
                        <a:t>energy</a:t>
                      </a:r>
                      <a:endParaRPr lang="en-US" dirty="0"/>
                    </a:p>
                  </a:txBody>
                  <a:tcPr/>
                </a:tc>
                <a:tc>
                  <a:txBody>
                    <a:bodyPr/>
                    <a:lstStyle/>
                    <a:p>
                      <a:r>
                        <a:rPr lang="en-US" dirty="0"/>
                        <a:t>float</a:t>
                      </a:r>
                    </a:p>
                  </a:txBody>
                  <a:tcPr/>
                </a:tc>
                <a:tc>
                  <a:txBody>
                    <a:bodyPr/>
                    <a:lstStyle/>
                    <a:p>
                      <a:r>
                        <a:rPr lang="en-US" sz="1800" b="0" i="0" kern="1200" dirty="0">
                          <a:solidFill>
                            <a:schemeClr val="dk1"/>
                          </a:solidFill>
                          <a:effectLst/>
                          <a:latin typeface="+mn-lt"/>
                          <a:ea typeface="+mn-ea"/>
                          <a:cs typeface="+mn-cs"/>
                        </a:rPr>
                        <a:t>liveness</a:t>
                      </a:r>
                      <a:endParaRPr lang="en-US" dirty="0"/>
                    </a:p>
                  </a:txBody>
                  <a:tcPr/>
                </a:tc>
                <a:tc>
                  <a:txBody>
                    <a:bodyPr/>
                    <a:lstStyle/>
                    <a:p>
                      <a:r>
                        <a:rPr lang="en-US" altLang="zh-CN" dirty="0"/>
                        <a:t>f</a:t>
                      </a:r>
                      <a:r>
                        <a:rPr lang="en-US" dirty="0"/>
                        <a:t>loat</a:t>
                      </a:r>
                    </a:p>
                  </a:txBody>
                  <a:tcPr/>
                </a:tc>
                <a:extLst>
                  <a:ext uri="{0D108BD9-81ED-4DB2-BD59-A6C34878D82A}">
                    <a16:rowId xmlns:a16="http://schemas.microsoft.com/office/drawing/2014/main" val="542429402"/>
                  </a:ext>
                </a:extLst>
              </a:tr>
              <a:tr h="370840">
                <a:tc>
                  <a:txBody>
                    <a:bodyPr/>
                    <a:lstStyle/>
                    <a:p>
                      <a:r>
                        <a:rPr lang="en-US" sz="1800" b="0" i="0" kern="1200" dirty="0" err="1">
                          <a:solidFill>
                            <a:schemeClr val="dk1"/>
                          </a:solidFill>
                          <a:effectLst/>
                          <a:latin typeface="+mn-lt"/>
                          <a:ea typeface="+mn-ea"/>
                          <a:cs typeface="+mn-cs"/>
                        </a:rPr>
                        <a:t>instrumentalness</a:t>
                      </a:r>
                      <a:endParaRPr lang="en-US" dirty="0"/>
                    </a:p>
                  </a:txBody>
                  <a:tcPr/>
                </a:tc>
                <a:tc>
                  <a:txBody>
                    <a:bodyPr/>
                    <a:lstStyle/>
                    <a:p>
                      <a:r>
                        <a:rPr lang="en-US" dirty="0"/>
                        <a:t>float</a:t>
                      </a:r>
                    </a:p>
                  </a:txBody>
                  <a:tcPr/>
                </a:tc>
                <a:tc>
                  <a:txBody>
                    <a:bodyPr/>
                    <a:lstStyle/>
                    <a:p>
                      <a:r>
                        <a:rPr lang="en-US" sz="1800" b="0" i="0" kern="1200" dirty="0">
                          <a:solidFill>
                            <a:schemeClr val="dk1"/>
                          </a:solidFill>
                          <a:effectLst/>
                          <a:latin typeface="+mn-lt"/>
                          <a:ea typeface="+mn-ea"/>
                          <a:cs typeface="+mn-cs"/>
                        </a:rPr>
                        <a:t>valence</a:t>
                      </a:r>
                      <a:endParaRPr lang="en-US" dirty="0"/>
                    </a:p>
                  </a:txBody>
                  <a:tcPr/>
                </a:tc>
                <a:tc>
                  <a:txBody>
                    <a:bodyPr/>
                    <a:lstStyle/>
                    <a:p>
                      <a:r>
                        <a:rPr lang="en-US" dirty="0"/>
                        <a:t>float</a:t>
                      </a:r>
                    </a:p>
                  </a:txBody>
                  <a:tcPr/>
                </a:tc>
                <a:extLst>
                  <a:ext uri="{0D108BD9-81ED-4DB2-BD59-A6C34878D82A}">
                    <a16:rowId xmlns:a16="http://schemas.microsoft.com/office/drawing/2014/main" val="738219331"/>
                  </a:ext>
                </a:extLst>
              </a:tr>
              <a:tr h="370840">
                <a:tc>
                  <a:txBody>
                    <a:bodyPr/>
                    <a:lstStyle/>
                    <a:p>
                      <a:r>
                        <a:rPr lang="en-US" sz="1800" b="0" i="0" kern="1200" dirty="0">
                          <a:solidFill>
                            <a:schemeClr val="dk1"/>
                          </a:solidFill>
                          <a:effectLst/>
                          <a:latin typeface="+mn-lt"/>
                          <a:ea typeface="+mn-ea"/>
                          <a:cs typeface="+mn-cs"/>
                        </a:rPr>
                        <a:t>key</a:t>
                      </a:r>
                      <a:endParaRPr lang="en-US" dirty="0"/>
                    </a:p>
                  </a:txBody>
                  <a:tcPr/>
                </a:tc>
                <a:tc>
                  <a:txBody>
                    <a:bodyPr/>
                    <a:lstStyle/>
                    <a:p>
                      <a:r>
                        <a:rPr lang="en-US" sz="1800" b="0" i="0" kern="1200" dirty="0">
                          <a:solidFill>
                            <a:schemeClr val="dk1"/>
                          </a:solidFill>
                          <a:effectLst/>
                          <a:latin typeface="+mn-lt"/>
                          <a:ea typeface="+mn-ea"/>
                          <a:cs typeface="+mn-cs"/>
                        </a:rPr>
                        <a:t>int</a:t>
                      </a:r>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802900203"/>
                  </a:ext>
                </a:extLst>
              </a:tr>
            </a:tbl>
          </a:graphicData>
        </a:graphic>
      </p:graphicFrame>
    </p:spTree>
    <p:extLst>
      <p:ext uri="{BB962C8B-B14F-4D97-AF65-F5344CB8AC3E}">
        <p14:creationId xmlns:p14="http://schemas.microsoft.com/office/powerpoint/2010/main" val="3218862417"/>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716604" y="1943607"/>
            <a:ext cx="3196709" cy="338554"/>
          </a:xfrm>
          <a:prstGeom prst="rect">
            <a:avLst/>
          </a:prstGeom>
          <a:noFill/>
        </p:spPr>
        <p:txBody>
          <a:bodyPr wrap="none">
            <a:spAutoFit/>
          </a:bodyPr>
          <a:lstStyle/>
          <a:p>
            <a:r>
              <a:rPr lang="en-US" altLang="zh-CN" sz="1600" dirty="0">
                <a:solidFill>
                  <a:schemeClr val="bg1">
                    <a:lumMod val="65000"/>
                  </a:schemeClr>
                </a:solidFill>
                <a:latin typeface="Raleway" panose="020B0003030101060003" pitchFamily="34" charset="0"/>
              </a:rPr>
              <a:t>Other 4</a:t>
            </a:r>
            <a:r>
              <a:rPr lang="en-US" sz="1600" dirty="0">
                <a:solidFill>
                  <a:schemeClr val="bg1">
                    <a:lumMod val="65000"/>
                  </a:schemeClr>
                </a:solidFill>
                <a:latin typeface="Raleway" panose="020B0003030101060003" pitchFamily="34" charset="0"/>
              </a:rPr>
              <a:t> </a:t>
            </a:r>
            <a:r>
              <a:rPr lang="en-US" altLang="zh-CN" sz="1600" dirty="0">
                <a:solidFill>
                  <a:schemeClr val="bg1">
                    <a:lumMod val="65000"/>
                  </a:schemeClr>
                </a:solidFill>
                <a:latin typeface="Raleway" panose="020B0003030101060003" pitchFamily="34" charset="0"/>
              </a:rPr>
              <a:t>features</a:t>
            </a:r>
            <a:r>
              <a:rPr lang="en-US" sz="1600" dirty="0">
                <a:solidFill>
                  <a:schemeClr val="bg1">
                    <a:lumMod val="65000"/>
                  </a:schemeClr>
                </a:solidFill>
                <a:latin typeface="Raleway" panose="020B0003030101060003" pitchFamily="34" charset="0"/>
              </a:rPr>
              <a:t> of 2017 dataset</a:t>
            </a:r>
          </a:p>
        </p:txBody>
      </p:sp>
      <p:sp>
        <p:nvSpPr>
          <p:cNvPr id="4" name="TextBox 3"/>
          <p:cNvSpPr txBox="1"/>
          <p:nvPr/>
        </p:nvSpPr>
        <p:spPr>
          <a:xfrm>
            <a:off x="716604" y="1426927"/>
            <a:ext cx="2417650" cy="584775"/>
          </a:xfrm>
          <a:prstGeom prst="rect">
            <a:avLst/>
          </a:prstGeom>
          <a:noFill/>
        </p:spPr>
        <p:txBody>
          <a:bodyPr wrap="none" rtlCol="0">
            <a:spAutoFit/>
          </a:bodyPr>
          <a:lstStyle/>
          <a:p>
            <a:r>
              <a:rPr lang="en-US" sz="3200" dirty="0">
                <a:solidFill>
                  <a:schemeClr val="bg1">
                    <a:lumMod val="50000"/>
                  </a:schemeClr>
                </a:solidFill>
                <a:latin typeface="Raleway" panose="020B0003030101060003" pitchFamily="34" charset="0"/>
              </a:rPr>
              <a:t>Data Details</a:t>
            </a:r>
            <a:endParaRPr lang="id-ID" sz="3200" dirty="0">
              <a:solidFill>
                <a:schemeClr val="bg1">
                  <a:lumMod val="50000"/>
                </a:schemeClr>
              </a:solidFill>
              <a:latin typeface="Raleway" panose="020B0003030101060003" pitchFamily="34" charset="0"/>
            </a:endParaRPr>
          </a:p>
        </p:txBody>
      </p:sp>
      <p:graphicFrame>
        <p:nvGraphicFramePr>
          <p:cNvPr id="6" name="Table 5">
            <a:extLst>
              <a:ext uri="{FF2B5EF4-FFF2-40B4-BE49-F238E27FC236}">
                <a16:creationId xmlns:a16="http://schemas.microsoft.com/office/drawing/2014/main" id="{5BC3847D-3E39-4D8F-A5E2-93704D27EE44}"/>
              </a:ext>
            </a:extLst>
          </p:cNvPr>
          <p:cNvGraphicFramePr>
            <a:graphicFrameLocks noGrp="1"/>
          </p:cNvGraphicFramePr>
          <p:nvPr>
            <p:extLst>
              <p:ext uri="{D42A27DB-BD31-4B8C-83A1-F6EECF244321}">
                <p14:modId xmlns:p14="http://schemas.microsoft.com/office/powerpoint/2010/main" val="25824071"/>
              </p:ext>
            </p:extLst>
          </p:nvPr>
        </p:nvGraphicFramePr>
        <p:xfrm>
          <a:off x="1925429" y="2798841"/>
          <a:ext cx="8128000" cy="1849120"/>
        </p:xfrm>
        <a:graphic>
          <a:graphicData uri="http://schemas.openxmlformats.org/drawingml/2006/table">
            <a:tbl>
              <a:tblPr firstRow="1" bandRow="1">
                <a:tableStyleId>{21E4AEA4-8DFA-4A89-87EB-49C32662AFE0}</a:tableStyleId>
              </a:tblPr>
              <a:tblGrid>
                <a:gridCol w="4064000">
                  <a:extLst>
                    <a:ext uri="{9D8B030D-6E8A-4147-A177-3AD203B41FA5}">
                      <a16:colId xmlns:a16="http://schemas.microsoft.com/office/drawing/2014/main" val="2706538044"/>
                    </a:ext>
                  </a:extLst>
                </a:gridCol>
                <a:gridCol w="4064000">
                  <a:extLst>
                    <a:ext uri="{9D8B030D-6E8A-4147-A177-3AD203B41FA5}">
                      <a16:colId xmlns:a16="http://schemas.microsoft.com/office/drawing/2014/main" val="2578925031"/>
                    </a:ext>
                  </a:extLst>
                </a:gridCol>
              </a:tblGrid>
              <a:tr h="0">
                <a:tc>
                  <a:txBody>
                    <a:bodyPr/>
                    <a:lstStyle/>
                    <a:p>
                      <a:r>
                        <a:rPr lang="en-US" dirty="0"/>
                        <a:t>Key</a:t>
                      </a:r>
                    </a:p>
                  </a:txBody>
                  <a:tcPr>
                    <a:solidFill>
                      <a:srgbClr val="FA4444"/>
                    </a:solidFill>
                  </a:tcPr>
                </a:tc>
                <a:tc>
                  <a:txBody>
                    <a:bodyPr/>
                    <a:lstStyle/>
                    <a:p>
                      <a:r>
                        <a:rPr lang="en-US" dirty="0"/>
                        <a:t>VALUE TYPE</a:t>
                      </a:r>
                    </a:p>
                  </a:txBody>
                  <a:tcPr>
                    <a:solidFill>
                      <a:srgbClr val="FA4444"/>
                    </a:solidFill>
                  </a:tcPr>
                </a:tc>
                <a:extLst>
                  <a:ext uri="{0D108BD9-81ED-4DB2-BD59-A6C34878D82A}">
                    <a16:rowId xmlns:a16="http://schemas.microsoft.com/office/drawing/2014/main" val="863795267"/>
                  </a:ext>
                </a:extLst>
              </a:tr>
              <a:tr h="370840">
                <a:tc>
                  <a:txBody>
                    <a:bodyPr/>
                    <a:lstStyle/>
                    <a:p>
                      <a:r>
                        <a:rPr lang="en-US" sz="1800" b="0" i="0" kern="1200" dirty="0">
                          <a:solidFill>
                            <a:schemeClr val="dk1"/>
                          </a:solidFill>
                          <a:effectLst/>
                          <a:latin typeface="+mn-lt"/>
                          <a:ea typeface="+mn-ea"/>
                          <a:cs typeface="+mn-cs"/>
                        </a:rPr>
                        <a:t>target</a:t>
                      </a:r>
                      <a:endParaRPr lang="en-US" dirty="0"/>
                    </a:p>
                  </a:txBody>
                  <a:tcPr/>
                </a:tc>
                <a:tc>
                  <a:txBody>
                    <a:bodyPr/>
                    <a:lstStyle/>
                    <a:p>
                      <a:r>
                        <a:rPr lang="en-US" dirty="0"/>
                        <a:t>int</a:t>
                      </a:r>
                    </a:p>
                  </a:txBody>
                  <a:tcPr/>
                </a:tc>
                <a:extLst>
                  <a:ext uri="{0D108BD9-81ED-4DB2-BD59-A6C34878D82A}">
                    <a16:rowId xmlns:a16="http://schemas.microsoft.com/office/drawing/2014/main" val="3108207987"/>
                  </a:ext>
                </a:extLst>
              </a:tr>
              <a:tr h="370840">
                <a:tc>
                  <a:txBody>
                    <a:bodyPr/>
                    <a:lstStyle/>
                    <a:p>
                      <a:r>
                        <a:rPr lang="en-US" sz="1800" b="0" i="0" kern="1200" dirty="0" err="1">
                          <a:solidFill>
                            <a:schemeClr val="dk1"/>
                          </a:solidFill>
                          <a:effectLst/>
                          <a:latin typeface="+mn-lt"/>
                          <a:ea typeface="+mn-ea"/>
                          <a:cs typeface="+mn-cs"/>
                        </a:rPr>
                        <a:t>song_title</a:t>
                      </a:r>
                      <a:endParaRPr lang="en-US" dirty="0"/>
                    </a:p>
                  </a:txBody>
                  <a:tcPr/>
                </a:tc>
                <a:tc>
                  <a:txBody>
                    <a:bodyPr/>
                    <a:lstStyle/>
                    <a:p>
                      <a:r>
                        <a:rPr lang="en-US" dirty="0" err="1"/>
                        <a:t>chr</a:t>
                      </a:r>
                      <a:endParaRPr lang="en-US" dirty="0"/>
                    </a:p>
                  </a:txBody>
                  <a:tcPr/>
                </a:tc>
                <a:extLst>
                  <a:ext uri="{0D108BD9-81ED-4DB2-BD59-A6C34878D82A}">
                    <a16:rowId xmlns:a16="http://schemas.microsoft.com/office/drawing/2014/main" val="532355082"/>
                  </a:ext>
                </a:extLst>
              </a:tr>
              <a:tr h="370840">
                <a:tc>
                  <a:txBody>
                    <a:bodyPr/>
                    <a:lstStyle/>
                    <a:p>
                      <a:r>
                        <a:rPr lang="en-US" sz="1800" b="0" i="0" kern="1200" dirty="0">
                          <a:solidFill>
                            <a:schemeClr val="dk1"/>
                          </a:solidFill>
                          <a:effectLst/>
                          <a:latin typeface="+mn-lt"/>
                          <a:ea typeface="+mn-ea"/>
                          <a:cs typeface="+mn-cs"/>
                        </a:rPr>
                        <a:t>artist</a:t>
                      </a:r>
                      <a:endParaRPr lang="en-US" dirty="0"/>
                    </a:p>
                  </a:txBody>
                  <a:tcPr/>
                </a:tc>
                <a:tc>
                  <a:txBody>
                    <a:bodyPr/>
                    <a:lstStyle/>
                    <a:p>
                      <a:r>
                        <a:rPr lang="en-US" dirty="0" err="1"/>
                        <a:t>chr</a:t>
                      </a:r>
                      <a:endParaRPr lang="en-US" dirty="0"/>
                    </a:p>
                  </a:txBody>
                  <a:tcPr/>
                </a:tc>
                <a:extLst>
                  <a:ext uri="{0D108BD9-81ED-4DB2-BD59-A6C34878D82A}">
                    <a16:rowId xmlns:a16="http://schemas.microsoft.com/office/drawing/2014/main" val="2196220571"/>
                  </a:ext>
                </a:extLst>
              </a:tr>
              <a:tr h="370840">
                <a:tc>
                  <a:txBody>
                    <a:bodyPr/>
                    <a:lstStyle/>
                    <a:p>
                      <a:r>
                        <a:rPr lang="en-US" sz="1800" b="0" i="0" kern="1200" dirty="0">
                          <a:solidFill>
                            <a:schemeClr val="dk1"/>
                          </a:solidFill>
                          <a:effectLst/>
                          <a:latin typeface="+mn-lt"/>
                          <a:ea typeface="+mn-ea"/>
                          <a:cs typeface="+mn-cs"/>
                        </a:rPr>
                        <a:t>mode</a:t>
                      </a:r>
                      <a:endParaRPr lang="en-US" dirty="0"/>
                    </a:p>
                  </a:txBody>
                  <a:tcPr/>
                </a:tc>
                <a:tc>
                  <a:txBody>
                    <a:bodyPr/>
                    <a:lstStyle/>
                    <a:p>
                      <a:r>
                        <a:rPr lang="en-US" dirty="0"/>
                        <a:t>int</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544589356"/>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rgbClr val="F7F7F7"/>
            </a:gs>
          </a:gsLst>
          <a:lin ang="5400000" scaled="0"/>
        </a:gradFill>
        <a:effectLst/>
      </p:bgPr>
    </p:bg>
    <p:spTree>
      <p:nvGrpSpPr>
        <p:cNvPr id="1" name=""/>
        <p:cNvGrpSpPr/>
        <p:nvPr/>
      </p:nvGrpSpPr>
      <p:grpSpPr>
        <a:xfrm>
          <a:off x="0" y="0"/>
          <a:ext cx="0" cy="0"/>
          <a:chOff x="0" y="0"/>
          <a:chExt cx="0" cy="0"/>
        </a:xfrm>
      </p:grpSpPr>
      <p:sp>
        <p:nvSpPr>
          <p:cNvPr id="5" name="Rectangle 4"/>
          <p:cNvSpPr/>
          <p:nvPr/>
        </p:nvSpPr>
        <p:spPr>
          <a:xfrm>
            <a:off x="777034" y="1921491"/>
            <a:ext cx="2170659" cy="338554"/>
          </a:xfrm>
          <a:prstGeom prst="rect">
            <a:avLst/>
          </a:prstGeom>
        </p:spPr>
        <p:txBody>
          <a:bodyPr wrap="none">
            <a:spAutoFit/>
          </a:bodyPr>
          <a:lstStyle/>
          <a:p>
            <a:r>
              <a:rPr lang="id-ID" sz="1600" dirty="0">
                <a:solidFill>
                  <a:schemeClr val="bg1">
                    <a:lumMod val="65000"/>
                  </a:schemeClr>
                </a:solidFill>
                <a:latin typeface="Raleway" panose="020B0003030101060003" pitchFamily="34" charset="0"/>
              </a:rPr>
              <a:t>Spotify Music Analysis</a:t>
            </a:r>
          </a:p>
        </p:txBody>
      </p:sp>
      <p:sp>
        <p:nvSpPr>
          <p:cNvPr id="4" name="TextBox 3"/>
          <p:cNvSpPr txBox="1"/>
          <p:nvPr/>
        </p:nvSpPr>
        <p:spPr>
          <a:xfrm>
            <a:off x="777034" y="1404811"/>
            <a:ext cx="3734740" cy="584775"/>
          </a:xfrm>
          <a:prstGeom prst="rect">
            <a:avLst/>
          </a:prstGeom>
          <a:noFill/>
        </p:spPr>
        <p:txBody>
          <a:bodyPr wrap="none" rtlCol="0">
            <a:spAutoFit/>
          </a:bodyPr>
          <a:lstStyle/>
          <a:p>
            <a:r>
              <a:rPr lang="id-ID" sz="3200" dirty="0">
                <a:solidFill>
                  <a:schemeClr val="bg1">
                    <a:lumMod val="50000"/>
                  </a:schemeClr>
                </a:solidFill>
                <a:latin typeface="Raleway" panose="020B0003030101060003" pitchFamily="34" charset="0"/>
              </a:rPr>
              <a:t>Research Questions</a:t>
            </a:r>
          </a:p>
        </p:txBody>
      </p:sp>
      <p:sp>
        <p:nvSpPr>
          <p:cNvPr id="13" name="TextBox 12"/>
          <p:cNvSpPr txBox="1"/>
          <p:nvPr/>
        </p:nvSpPr>
        <p:spPr>
          <a:xfrm>
            <a:off x="749738" y="2494609"/>
            <a:ext cx="10637932" cy="1015663"/>
          </a:xfrm>
          <a:prstGeom prst="rect">
            <a:avLst/>
          </a:prstGeom>
          <a:noFill/>
        </p:spPr>
        <p:txBody>
          <a:bodyPr wrap="square" rtlCol="0">
            <a:spAutoFit/>
          </a:bodyPr>
          <a:lstStyle/>
          <a:p>
            <a:pPr>
              <a:buClr>
                <a:srgbClr val="FF6D6D"/>
              </a:buClr>
            </a:pPr>
            <a:r>
              <a:rPr lang="en-US" sz="2000" dirty="0">
                <a:solidFill>
                  <a:schemeClr val="bg1">
                    <a:lumMod val="65000"/>
                  </a:schemeClr>
                </a:solidFill>
                <a:latin typeface="Raleway" panose="020B0003030101060003" pitchFamily="34" charset="0"/>
              </a:rPr>
              <a:t>The music has many different features, can we use these features to know that if there is a new song which someone likes it or not. We sought out to answer the following questions:</a:t>
            </a:r>
            <a:endParaRPr lang="en-US" sz="2000" b="1" dirty="0">
              <a:solidFill>
                <a:schemeClr val="bg1">
                  <a:lumMod val="65000"/>
                </a:schemeClr>
              </a:solidFill>
              <a:latin typeface="Raleway" panose="020B0003030101060003" pitchFamily="34" charset="0"/>
            </a:endParaRPr>
          </a:p>
        </p:txBody>
      </p:sp>
      <p:sp>
        <p:nvSpPr>
          <p:cNvPr id="6" name="TextBox 5">
            <a:extLst>
              <a:ext uri="{FF2B5EF4-FFF2-40B4-BE49-F238E27FC236}">
                <a16:creationId xmlns:a16="http://schemas.microsoft.com/office/drawing/2014/main" id="{263F8277-AF3D-4C1A-987C-659B13BE7BB3}"/>
              </a:ext>
            </a:extLst>
          </p:cNvPr>
          <p:cNvSpPr txBox="1"/>
          <p:nvPr/>
        </p:nvSpPr>
        <p:spPr>
          <a:xfrm>
            <a:off x="777034" y="3563337"/>
            <a:ext cx="10637932" cy="1754326"/>
          </a:xfrm>
          <a:prstGeom prst="rect">
            <a:avLst/>
          </a:prstGeom>
          <a:noFill/>
        </p:spPr>
        <p:txBody>
          <a:bodyPr wrap="square" rtlCol="0">
            <a:spAutoFit/>
          </a:bodyPr>
          <a:lstStyle/>
          <a:p>
            <a:pPr marL="342900" indent="-342900">
              <a:buClr>
                <a:srgbClr val="FF6D6D"/>
              </a:buClr>
              <a:buFont typeface="+mj-lt"/>
              <a:buAutoNum type="alphaUcPeriod"/>
            </a:pPr>
            <a:r>
              <a:rPr lang="en-US" dirty="0">
                <a:solidFill>
                  <a:schemeClr val="bg1">
                    <a:lumMod val="65000"/>
                  </a:schemeClr>
                </a:solidFill>
                <a:latin typeface="Raleway" panose="020B0003030101060003" pitchFamily="34" charset="0"/>
              </a:rPr>
              <a:t>Are there specific relationships between those attributes? </a:t>
            </a:r>
          </a:p>
          <a:p>
            <a:pPr marL="342900" indent="-342900">
              <a:buClr>
                <a:srgbClr val="FF6D6D"/>
              </a:buClr>
              <a:buFont typeface="+mj-lt"/>
              <a:buAutoNum type="alphaUcPeriod"/>
            </a:pPr>
            <a:endParaRPr lang="en-US" dirty="0">
              <a:solidFill>
                <a:schemeClr val="bg1">
                  <a:lumMod val="65000"/>
                </a:schemeClr>
              </a:solidFill>
              <a:latin typeface="Raleway" panose="020B0003030101060003" pitchFamily="34" charset="0"/>
            </a:endParaRPr>
          </a:p>
          <a:p>
            <a:pPr marL="342900" indent="-342900">
              <a:buClr>
                <a:srgbClr val="FF6D6D"/>
              </a:buClr>
              <a:buFont typeface="+mj-lt"/>
              <a:buAutoNum type="alphaUcPeriod"/>
            </a:pPr>
            <a:r>
              <a:rPr lang="en-US" dirty="0">
                <a:solidFill>
                  <a:schemeClr val="bg1">
                    <a:lumMod val="65000"/>
                  </a:schemeClr>
                </a:solidFill>
                <a:latin typeface="Raleway" panose="020B0003030101060003" pitchFamily="34" charset="0"/>
              </a:rPr>
              <a:t>Which methodology is the most accuracy one among those methodology?</a:t>
            </a:r>
          </a:p>
          <a:p>
            <a:pPr marL="342900" indent="-342900">
              <a:buClr>
                <a:srgbClr val="FF6D6D"/>
              </a:buClr>
              <a:buFont typeface="+mj-lt"/>
              <a:buAutoNum type="alphaUcPeriod"/>
            </a:pPr>
            <a:endParaRPr lang="en-US" dirty="0">
              <a:solidFill>
                <a:schemeClr val="bg1">
                  <a:lumMod val="65000"/>
                </a:schemeClr>
              </a:solidFill>
              <a:latin typeface="Raleway" panose="020B0003030101060003" pitchFamily="34" charset="0"/>
            </a:endParaRPr>
          </a:p>
          <a:p>
            <a:pPr marL="342900" indent="-342900">
              <a:buClr>
                <a:srgbClr val="FF6D6D"/>
              </a:buClr>
              <a:buFont typeface="+mj-lt"/>
              <a:buAutoNum type="alphaUcPeriod"/>
            </a:pPr>
            <a:r>
              <a:rPr lang="en-US" dirty="0">
                <a:solidFill>
                  <a:schemeClr val="bg1">
                    <a:lumMod val="65000"/>
                  </a:schemeClr>
                </a:solidFill>
                <a:latin typeface="Raleway" panose="020B0003030101060003" pitchFamily="34" charset="0"/>
              </a:rPr>
              <a:t>Can we give someone recommendation of songs which he or she may like based on these patterns?</a:t>
            </a:r>
          </a:p>
        </p:txBody>
      </p:sp>
    </p:spTree>
    <p:extLst>
      <p:ext uri="{BB962C8B-B14F-4D97-AF65-F5344CB8AC3E}">
        <p14:creationId xmlns:p14="http://schemas.microsoft.com/office/powerpoint/2010/main" val="373687209"/>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3">
                                            <p:txEl>
                                              <p:pRg st="0" end="0"/>
                                            </p:txEl>
                                          </p:spTgt>
                                        </p:tgtEl>
                                        <p:attrNameLst>
                                          <p:attrName>style.visibility</p:attrName>
                                        </p:attrNameLst>
                                      </p:cBhvr>
                                      <p:to>
                                        <p:strVal val="visible"/>
                                      </p:to>
                                    </p:set>
                                    <p:animEffect transition="in" filter="fade">
                                      <p:cBhvr>
                                        <p:cTn id="15" dur="500"/>
                                        <p:tgtEl>
                                          <p:spTgt spid="13">
                                            <p:txEl>
                                              <p:pRg st="0" end="0"/>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animEffect transition="in" filter="fade">
                                      <p:cBhvr>
                                        <p:cTn id="19" dur="500"/>
                                        <p:tgtEl>
                                          <p:spTgt spid="6">
                                            <p:txEl>
                                              <p:pRg st="0" end="0"/>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6">
                                            <p:txEl>
                                              <p:pRg st="2" end="2"/>
                                            </p:txEl>
                                          </p:spTgt>
                                        </p:tgtEl>
                                        <p:attrNameLst>
                                          <p:attrName>style.visibility</p:attrName>
                                        </p:attrNameLst>
                                      </p:cBhvr>
                                      <p:to>
                                        <p:strVal val="visible"/>
                                      </p:to>
                                    </p:set>
                                    <p:animEffect transition="in" filter="fade">
                                      <p:cBhvr>
                                        <p:cTn id="23" dur="500"/>
                                        <p:tgtEl>
                                          <p:spTgt spid="6">
                                            <p:txEl>
                                              <p:pRg st="2" end="2"/>
                                            </p:txEl>
                                          </p:spTgt>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 grpId="0"/>
      <p:bldP spid="13" grpId="0" build="p"/>
      <p:bldP spid="6"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954455" y="418252"/>
            <a:ext cx="3866636" cy="769441"/>
          </a:xfrm>
          <a:prstGeom prst="rect">
            <a:avLst/>
          </a:prstGeom>
          <a:noFill/>
        </p:spPr>
        <p:txBody>
          <a:bodyPr wrap="none" rtlCol="0">
            <a:spAutoFit/>
          </a:bodyPr>
          <a:lstStyle/>
          <a:p>
            <a:r>
              <a:rPr lang="en-US" altLang="zh-CN" sz="4400" b="1" dirty="0">
                <a:solidFill>
                  <a:schemeClr val="bg1">
                    <a:lumMod val="50000"/>
                  </a:schemeClr>
                </a:solidFill>
                <a:latin typeface="Raleway" panose="020B0003030101060003" pitchFamily="34" charset="0"/>
              </a:rPr>
              <a:t>Data Analysis</a:t>
            </a:r>
            <a:endParaRPr lang="id-ID" sz="4400" b="1" dirty="0">
              <a:solidFill>
                <a:schemeClr val="bg1">
                  <a:lumMod val="50000"/>
                </a:schemeClr>
              </a:solidFill>
              <a:latin typeface="Raleway" panose="020B0003030101060003" pitchFamily="34" charset="0"/>
            </a:endParaRPr>
          </a:p>
        </p:txBody>
      </p:sp>
      <p:sp>
        <p:nvSpPr>
          <p:cNvPr id="6" name="Rectangle 5"/>
          <p:cNvSpPr txBox="1">
            <a:spLocks noChangeArrowheads="1"/>
          </p:cNvSpPr>
          <p:nvPr/>
        </p:nvSpPr>
        <p:spPr>
          <a:xfrm>
            <a:off x="685800" y="2661312"/>
            <a:ext cx="9618260" cy="3434687"/>
          </a:xfrm>
          <a:prstGeom prst="rect">
            <a:avLst/>
          </a:prstGeom>
        </p:spPr>
        <p:txBody>
          <a:bodyPr/>
          <a:lstStyle/>
          <a:p>
            <a:pPr marL="228584" marR="0" lvl="0" indent="-228584" algn="l" defTabSz="914332"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altLang="zh-CN" sz="2800" b="1" i="0" u="none" strike="noStrike" kern="1200" cap="none" spc="0" normalizeH="0" baseline="0" noProof="0" dirty="0">
                <a:ln>
                  <a:noFill/>
                </a:ln>
                <a:solidFill>
                  <a:schemeClr val="tx1"/>
                </a:solidFill>
                <a:effectLst/>
                <a:uLnTx/>
                <a:uFillTx/>
                <a:latin typeface="+mn-lt"/>
                <a:ea typeface="宋体" charset="-122"/>
                <a:cs typeface="+mn-cs"/>
              </a:rPr>
              <a:t>Basic analysis of song metadata taken from spotify. </a:t>
            </a:r>
          </a:p>
          <a:p>
            <a:pPr marL="228584" marR="0" lvl="0" indent="-228584" algn="l" defTabSz="914332"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altLang="zh-CN" sz="2800" b="0" i="0" u="none" strike="noStrike" kern="1200" cap="none" spc="0" normalizeH="0" baseline="0" noProof="0" dirty="0">
              <a:ln>
                <a:noFill/>
              </a:ln>
              <a:solidFill>
                <a:schemeClr val="tx1"/>
              </a:solidFill>
              <a:effectLst/>
              <a:uLnTx/>
              <a:uFillTx/>
              <a:latin typeface="+mn-lt"/>
              <a:ea typeface="宋体" charset="-122"/>
              <a:cs typeface="+mn-cs"/>
            </a:endParaRPr>
          </a:p>
          <a:p>
            <a:pPr marL="228584" marR="0" lvl="0" indent="-228584" algn="l" defTabSz="914332"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altLang="zh-CN" sz="2800" b="0" i="0" u="none" strike="noStrike" kern="1200" cap="none" spc="0" normalizeH="0" baseline="0" noProof="0" dirty="0">
                <a:ln>
                  <a:noFill/>
                </a:ln>
                <a:solidFill>
                  <a:schemeClr val="tx1"/>
                </a:solidFill>
                <a:effectLst/>
                <a:uLnTx/>
                <a:uFillTx/>
                <a:latin typeface="+mn-lt"/>
                <a:ea typeface="宋体" charset="-122"/>
                <a:cs typeface="+mn-cs"/>
              </a:rPr>
              <a:t>The data contains numeric metrics generated by spotify which measure the songs' danceability, mood, liveness, etc</a:t>
            </a:r>
            <a:endParaRPr kumimoji="0" lang="zh-CN" altLang="en-US" sz="2800" b="0" i="0" u="none" strike="noStrike" kern="1200" cap="none" spc="0" normalizeH="0" baseline="0" noProof="0" dirty="0">
              <a:ln>
                <a:noFill/>
              </a:ln>
              <a:solidFill>
                <a:schemeClr val="tx1"/>
              </a:solidFill>
              <a:effectLst/>
              <a:uLnTx/>
              <a:uFillTx/>
              <a:latin typeface="+mn-lt"/>
              <a:ea typeface="宋体" charset="-122"/>
              <a:cs typeface="+mn-cs"/>
            </a:endParaRPr>
          </a:p>
        </p:txBody>
      </p:sp>
    </p:spTree>
    <p:extLst>
      <p:ext uri="{BB962C8B-B14F-4D97-AF65-F5344CB8AC3E}">
        <p14:creationId xmlns:p14="http://schemas.microsoft.com/office/powerpoint/2010/main" val="2134066997"/>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777034" y="500139"/>
            <a:ext cx="5868210" cy="584775"/>
          </a:xfrm>
          <a:prstGeom prst="rect">
            <a:avLst/>
          </a:prstGeom>
          <a:noFill/>
        </p:spPr>
        <p:txBody>
          <a:bodyPr wrap="none" rtlCol="0">
            <a:spAutoFit/>
          </a:bodyPr>
          <a:lstStyle/>
          <a:p>
            <a:r>
              <a:rPr lang="en-US" altLang="zh-CN" sz="3200" dirty="0">
                <a:ea typeface="宋体" charset="-122"/>
              </a:rPr>
              <a:t>Show Data </a:t>
            </a:r>
            <a:r>
              <a:rPr lang="zh-CN" altLang="en-US" sz="3200" dirty="0">
                <a:ea typeface="宋体" charset="-122"/>
              </a:rPr>
              <a:t>（</a:t>
            </a:r>
            <a:r>
              <a:rPr lang="en-US" altLang="zh-CN" sz="3200" dirty="0">
                <a:ea typeface="宋体" charset="-122"/>
              </a:rPr>
              <a:t>Data &amp; Data Head</a:t>
            </a:r>
            <a:r>
              <a:rPr lang="zh-CN" altLang="en-US" sz="3200" dirty="0">
                <a:ea typeface="宋体" charset="-122"/>
              </a:rPr>
              <a:t>）</a:t>
            </a:r>
            <a:endParaRPr lang="id-ID" sz="3200" dirty="0">
              <a:solidFill>
                <a:schemeClr val="bg1">
                  <a:lumMod val="50000"/>
                </a:schemeClr>
              </a:solidFill>
              <a:latin typeface="Raleway" panose="020B0003030101060003" pitchFamily="34" charset="0"/>
            </a:endParaRPr>
          </a:p>
        </p:txBody>
      </p:sp>
      <p:pic>
        <p:nvPicPr>
          <p:cNvPr id="6" name="Picture 2"/>
          <p:cNvPicPr>
            <a:picLocks noChangeAspect="1" noChangeArrowheads="1"/>
          </p:cNvPicPr>
          <p:nvPr/>
        </p:nvPicPr>
        <p:blipFill>
          <a:blip r:embed="rId2" cstate="print"/>
          <a:srcRect/>
          <a:stretch>
            <a:fillRect/>
          </a:stretch>
        </p:blipFill>
        <p:spPr>
          <a:xfrm>
            <a:off x="1274123" y="1758286"/>
            <a:ext cx="4794250" cy="4419600"/>
          </a:xfrm>
          <a:prstGeom prst="rect">
            <a:avLst/>
          </a:prstGeom>
        </p:spPr>
      </p:pic>
      <p:pic>
        <p:nvPicPr>
          <p:cNvPr id="11" name="Picture 2"/>
          <p:cNvPicPr>
            <a:picLocks noChangeAspect="1" noChangeArrowheads="1"/>
          </p:cNvPicPr>
          <p:nvPr/>
        </p:nvPicPr>
        <p:blipFill>
          <a:blip r:embed="rId3" cstate="print"/>
          <a:srcRect/>
          <a:stretch>
            <a:fillRect/>
          </a:stretch>
        </p:blipFill>
        <p:spPr>
          <a:xfrm>
            <a:off x="6191961" y="3267075"/>
            <a:ext cx="5467350" cy="1238250"/>
          </a:xfrm>
          <a:prstGeom prst="rect">
            <a:avLst/>
          </a:prstGeom>
        </p:spPr>
      </p:pic>
    </p:spTree>
    <p:extLst>
      <p:ext uri="{BB962C8B-B14F-4D97-AF65-F5344CB8AC3E}">
        <p14:creationId xmlns:p14="http://schemas.microsoft.com/office/powerpoint/2010/main" val="2134066997"/>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rgbClr val="F7F7F7"/>
            </a:gs>
          </a:gsLst>
          <a:lin ang="5400000" scaled="0"/>
        </a:gradFill>
        <a:effectLst/>
      </p:bgPr>
    </p:bg>
    <p:spTree>
      <p:nvGrpSpPr>
        <p:cNvPr id="1" name=""/>
        <p:cNvGrpSpPr/>
        <p:nvPr/>
      </p:nvGrpSpPr>
      <p:grpSpPr>
        <a:xfrm>
          <a:off x="0" y="0"/>
          <a:ext cx="0" cy="0"/>
          <a:chOff x="0" y="0"/>
          <a:chExt cx="0" cy="0"/>
        </a:xfrm>
      </p:grpSpPr>
      <p:sp>
        <p:nvSpPr>
          <p:cNvPr id="9" name="TextBox 8"/>
          <p:cNvSpPr txBox="1"/>
          <p:nvPr/>
        </p:nvSpPr>
        <p:spPr>
          <a:xfrm>
            <a:off x="777034" y="500139"/>
            <a:ext cx="5256375" cy="584775"/>
          </a:xfrm>
          <a:prstGeom prst="rect">
            <a:avLst/>
          </a:prstGeom>
          <a:noFill/>
        </p:spPr>
        <p:txBody>
          <a:bodyPr wrap="none" rtlCol="0">
            <a:spAutoFit/>
          </a:bodyPr>
          <a:lstStyle/>
          <a:p>
            <a:r>
              <a:rPr lang="en-US" altLang="zh-CN" sz="3200" dirty="0">
                <a:solidFill>
                  <a:schemeClr val="bg1">
                    <a:lumMod val="50000"/>
                  </a:schemeClr>
                </a:solidFill>
                <a:latin typeface="Raleway" panose="020B0003030101060003" pitchFamily="34" charset="0"/>
              </a:rPr>
              <a:t>Mean Values——popular.py</a:t>
            </a:r>
            <a:endParaRPr lang="id-ID" sz="3200" dirty="0">
              <a:solidFill>
                <a:schemeClr val="bg1">
                  <a:lumMod val="50000"/>
                </a:schemeClr>
              </a:solidFill>
              <a:latin typeface="Raleway" panose="020B0003030101060003" pitchFamily="34" charset="0"/>
            </a:endParaRPr>
          </a:p>
        </p:txBody>
      </p:sp>
      <p:sp>
        <p:nvSpPr>
          <p:cNvPr id="10" name="TextBox 9"/>
          <p:cNvSpPr txBox="1"/>
          <p:nvPr/>
        </p:nvSpPr>
        <p:spPr>
          <a:xfrm>
            <a:off x="859809" y="1583140"/>
            <a:ext cx="3316406" cy="369332"/>
          </a:xfrm>
          <a:prstGeom prst="rect">
            <a:avLst/>
          </a:prstGeom>
          <a:noFill/>
        </p:spPr>
        <p:txBody>
          <a:bodyPr wrap="square" rtlCol="0">
            <a:spAutoFit/>
          </a:bodyPr>
          <a:lstStyle/>
          <a:p>
            <a:endParaRPr lang="zh-CN" altLang="en-US" dirty="0"/>
          </a:p>
        </p:txBody>
      </p:sp>
      <p:sp>
        <p:nvSpPr>
          <p:cNvPr id="11" name="TextBox 10"/>
          <p:cNvSpPr txBox="1"/>
          <p:nvPr/>
        </p:nvSpPr>
        <p:spPr>
          <a:xfrm>
            <a:off x="996287" y="1569493"/>
            <a:ext cx="3698543" cy="369332"/>
          </a:xfrm>
          <a:prstGeom prst="rect">
            <a:avLst/>
          </a:prstGeom>
          <a:noFill/>
        </p:spPr>
        <p:txBody>
          <a:bodyPr wrap="square" rtlCol="0">
            <a:spAutoFit/>
          </a:bodyPr>
          <a:lstStyle/>
          <a:p>
            <a:r>
              <a:rPr lang="en-US" altLang="zh-CN" b="1" dirty="0"/>
              <a:t>All means of attritions we analized</a:t>
            </a:r>
            <a:endParaRPr lang="zh-CN" altLang="en-US" b="1" dirty="0"/>
          </a:p>
        </p:txBody>
      </p:sp>
      <p:pic>
        <p:nvPicPr>
          <p:cNvPr id="1027" name="Picture 3"/>
          <p:cNvPicPr>
            <a:picLocks noChangeAspect="1" noChangeArrowheads="1"/>
          </p:cNvPicPr>
          <p:nvPr/>
        </p:nvPicPr>
        <p:blipFill>
          <a:blip r:embed="rId2" cstate="print"/>
          <a:srcRect/>
          <a:stretch>
            <a:fillRect/>
          </a:stretch>
        </p:blipFill>
        <p:spPr bwMode="auto">
          <a:xfrm>
            <a:off x="2727776" y="2448636"/>
            <a:ext cx="7034461" cy="2587388"/>
          </a:xfrm>
          <a:prstGeom prst="rect">
            <a:avLst/>
          </a:prstGeom>
          <a:noFill/>
          <a:ln w="9525">
            <a:noFill/>
            <a:miter lim="800000"/>
            <a:headEnd/>
            <a:tailEnd/>
          </a:ln>
        </p:spPr>
      </p:pic>
    </p:spTree>
    <p:extLst>
      <p:ext uri="{BB962C8B-B14F-4D97-AF65-F5344CB8AC3E}">
        <p14:creationId xmlns:p14="http://schemas.microsoft.com/office/powerpoint/2010/main" val="2134066997"/>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4427</TotalTime>
  <Words>973</Words>
  <Application>Microsoft Macintosh PowerPoint</Application>
  <PresentationFormat>Widescreen</PresentationFormat>
  <Paragraphs>204</Paragraphs>
  <Slides>37</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37</vt:i4>
      </vt:variant>
    </vt:vector>
  </HeadingPairs>
  <TitlesOfParts>
    <vt:vector size="45" baseType="lpstr">
      <vt:lpstr>Raleway</vt:lpstr>
      <vt:lpstr>宋体</vt:lpstr>
      <vt:lpstr>Arial</vt:lpstr>
      <vt:lpstr>Calibri</vt:lpstr>
      <vt:lpstr>Calibri Light</vt:lpstr>
      <vt:lpstr>PT Sans</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SignAddict</Company>
  <LinksUpToDate>false</LinksUpToDate>
  <SharedDoc>false</SharedDoc>
  <HyperlinksChanged>false</HyperlinksChanged>
  <AppVersion>16.0013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AbuSina</dc:creator>
  <cp:lastModifiedBy>Wei Chen</cp:lastModifiedBy>
  <cp:revision>525</cp:revision>
  <dcterms:created xsi:type="dcterms:W3CDTF">2014-06-26T04:26:33Z</dcterms:created>
  <dcterms:modified xsi:type="dcterms:W3CDTF">2018-12-05T22:33:15Z</dcterms:modified>
</cp:coreProperties>
</file>